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80"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6858000" cy="9144000"/>
  <p:embeddedFontLst>
    <p:embeddedFont>
      <p:font typeface="Google Sans"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EA52662-ED6D-4191-AFBC-8993FCA897DA}">
          <p14:sldIdLst>
            <p14:sldId id="256"/>
            <p14:sldId id="257"/>
            <p14:sldId id="258"/>
            <p14:sldId id="259"/>
            <p14:sldId id="260"/>
            <p14:sldId id="261"/>
            <p14:sldId id="262"/>
            <p14:sldId id="263"/>
            <p14:sldId id="264"/>
            <p14:sldId id="265"/>
            <p14:sldId id="266"/>
            <p14:sldId id="267"/>
            <p14:sldId id="280"/>
            <p14:sldId id="268"/>
            <p14:sldId id="269"/>
            <p14:sldId id="270"/>
            <p14:sldId id="271"/>
            <p14:sldId id="272"/>
            <p14:sldId id="273"/>
            <p14:sldId id="274"/>
            <p14:sldId id="275"/>
            <p14:sldId id="276"/>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043"/>
    <a:srgbClr val="638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720C4-BD25-45BE-A25C-D3E673B4D781}" v="15" dt="2025-07-17T18:58:16.904"/>
    <p1510:client id="{933886E4-3FDA-7F0F-AE7D-BC921CCD4E1B}" v="8" dt="2025-07-18T11:07:20.846"/>
    <p1510:client id="{F8C07E8F-44F1-8F8B-E5DE-EB4934EFDAA0}" v="2" dt="2025-07-17T18:58:25.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oyle" userId="S::stephen.boyle@blackbaud.me::f566107f-ddac-4f41-9432-a0ae30a7e61d" providerId="AD" clId="Web-{933886E4-3FDA-7F0F-AE7D-BC921CCD4E1B}"/>
    <pc:docChg chg="modSld">
      <pc:chgData name="Stephen Boyle" userId="S::stephen.boyle@blackbaud.me::f566107f-ddac-4f41-9432-a0ae30a7e61d" providerId="AD" clId="Web-{933886E4-3FDA-7F0F-AE7D-BC921CCD4E1B}" dt="2025-07-18T11:06:25.502" v="4" actId="14100"/>
      <pc:docMkLst>
        <pc:docMk/>
      </pc:docMkLst>
      <pc:sldChg chg="modSp">
        <pc:chgData name="Stephen Boyle" userId="S::stephen.boyle@blackbaud.me::f566107f-ddac-4f41-9432-a0ae30a7e61d" providerId="AD" clId="Web-{933886E4-3FDA-7F0F-AE7D-BC921CCD4E1B}" dt="2025-07-18T11:06:25.502" v="4" actId="14100"/>
        <pc:sldMkLst>
          <pc:docMk/>
          <pc:sldMk cId="0" sldId="264"/>
        </pc:sldMkLst>
        <pc:spChg chg="mod">
          <ac:chgData name="Stephen Boyle" userId="S::stephen.boyle@blackbaud.me::f566107f-ddac-4f41-9432-a0ae30a7e61d" providerId="AD" clId="Web-{933886E4-3FDA-7F0F-AE7D-BC921CCD4E1B}" dt="2025-07-18T11:06:17.612" v="2" actId="14100"/>
          <ac:spMkLst>
            <pc:docMk/>
            <pc:sldMk cId="0" sldId="264"/>
            <ac:spMk id="408" creationId="{00000000-0000-0000-0000-000000000000}"/>
          </ac:spMkLst>
        </pc:spChg>
        <pc:picChg chg="mod">
          <ac:chgData name="Stephen Boyle" userId="S::stephen.boyle@blackbaud.me::f566107f-ddac-4f41-9432-a0ae30a7e61d" providerId="AD" clId="Web-{933886E4-3FDA-7F0F-AE7D-BC921CCD4E1B}" dt="2025-07-18T11:06:25.502" v="4" actId="14100"/>
          <ac:picMkLst>
            <pc:docMk/>
            <pc:sldMk cId="0" sldId="264"/>
            <ac:picMk id="414" creationId="{00000000-0000-0000-0000-000000000000}"/>
          </ac:picMkLst>
        </pc:picChg>
      </pc:sldChg>
    </pc:docChg>
  </pc:docChgLst>
  <pc:docChgLst>
    <pc:chgData name="Bob Costanzo" userId="S::bob.costanzo@blackbaud.me::5cb9144c-1023-4331-be05-9bafba1cc9a1" providerId="AD" clId="Web-{F8C07E8F-44F1-8F8B-E5DE-EB4934EFDAA0}"/>
    <pc:docChg chg="modSld">
      <pc:chgData name="Bob Costanzo" userId="S::bob.costanzo@blackbaud.me::5cb9144c-1023-4331-be05-9bafba1cc9a1" providerId="AD" clId="Web-{F8C07E8F-44F1-8F8B-E5DE-EB4934EFDAA0}" dt="2025-07-17T18:58:25.595" v="1" actId="1076"/>
      <pc:docMkLst>
        <pc:docMk/>
      </pc:docMkLst>
      <pc:sldChg chg="modSp">
        <pc:chgData name="Bob Costanzo" userId="S::bob.costanzo@blackbaud.me::5cb9144c-1023-4331-be05-9bafba1cc9a1" providerId="AD" clId="Web-{F8C07E8F-44F1-8F8B-E5DE-EB4934EFDAA0}" dt="2025-07-17T18:58:25.595" v="1" actId="1076"/>
        <pc:sldMkLst>
          <pc:docMk/>
          <pc:sldMk cId="0" sldId="264"/>
        </pc:sldMkLst>
        <pc:spChg chg="mod">
          <ac:chgData name="Bob Costanzo" userId="S::bob.costanzo@blackbaud.me::5cb9144c-1023-4331-be05-9bafba1cc9a1" providerId="AD" clId="Web-{F8C07E8F-44F1-8F8B-E5DE-EB4934EFDAA0}" dt="2025-07-17T18:58:25.580" v="0" actId="1076"/>
          <ac:spMkLst>
            <pc:docMk/>
            <pc:sldMk cId="0" sldId="264"/>
            <ac:spMk id="412" creationId="{00000000-0000-0000-0000-000000000000}"/>
          </ac:spMkLst>
        </pc:spChg>
        <pc:spChg chg="mod">
          <ac:chgData name="Bob Costanzo" userId="S::bob.costanzo@blackbaud.me::5cb9144c-1023-4331-be05-9bafba1cc9a1" providerId="AD" clId="Web-{F8C07E8F-44F1-8F8B-E5DE-EB4934EFDAA0}" dt="2025-07-17T18:58:25.595" v="1" actId="1076"/>
          <ac:spMkLst>
            <pc:docMk/>
            <pc:sldMk cId="0" sldId="264"/>
            <ac:spMk id="413" creationId="{00000000-0000-0000-0000-000000000000}"/>
          </ac:spMkLst>
        </pc:spChg>
      </pc:sldChg>
    </pc:docChg>
  </pc:docChgLst>
  <pc:docChgLst>
    <pc:chgData name="Bob Costanzo" userId="S::bob.costanzo@blackbaud.me::5cb9144c-1023-4331-be05-9bafba1cc9a1" providerId="AD" clId="Web-{F4721E28-8401-9598-6934-115534165B38}"/>
    <pc:docChg chg="addSld delSld modSld sldOrd addSection delSection modSection">
      <pc:chgData name="Bob Costanzo" userId="S::bob.costanzo@blackbaud.me::5cb9144c-1023-4331-be05-9bafba1cc9a1" providerId="AD" clId="Web-{F4721E28-8401-9598-6934-115534165B38}" dt="2025-07-02T18:03:04.099" v="345" actId="20577"/>
      <pc:docMkLst>
        <pc:docMk/>
      </pc:docMkLst>
      <pc:sldChg chg="modSp">
        <pc:chgData name="Bob Costanzo" userId="S::bob.costanzo@blackbaud.me::5cb9144c-1023-4331-be05-9bafba1cc9a1" providerId="AD" clId="Web-{F4721E28-8401-9598-6934-115534165B38}" dt="2025-07-02T18:03:04.099" v="345" actId="20577"/>
        <pc:sldMkLst>
          <pc:docMk/>
          <pc:sldMk cId="0" sldId="263"/>
        </pc:sldMkLst>
        <pc:spChg chg="mod">
          <ac:chgData name="Bob Costanzo" userId="S::bob.costanzo@blackbaud.me::5cb9144c-1023-4331-be05-9bafba1cc9a1" providerId="AD" clId="Web-{F4721E28-8401-9598-6934-115534165B38}" dt="2025-07-02T18:03:04.099" v="345" actId="20577"/>
          <ac:spMkLst>
            <pc:docMk/>
            <pc:sldMk cId="0" sldId="263"/>
            <ac:spMk id="392" creationId="{00000000-0000-0000-0000-000000000000}"/>
          </ac:spMkLst>
        </pc:spChg>
      </pc:sldChg>
      <pc:sldChg chg="modSp">
        <pc:chgData name="Bob Costanzo" userId="S::bob.costanzo@blackbaud.me::5cb9144c-1023-4331-be05-9bafba1cc9a1" providerId="AD" clId="Web-{F4721E28-8401-9598-6934-115534165B38}" dt="2025-07-02T18:02:58.693" v="343" actId="20577"/>
        <pc:sldMkLst>
          <pc:docMk/>
          <pc:sldMk cId="0" sldId="264"/>
        </pc:sldMkLst>
        <pc:spChg chg="mod">
          <ac:chgData name="Bob Costanzo" userId="S::bob.costanzo@blackbaud.me::5cb9144c-1023-4331-be05-9bafba1cc9a1" providerId="AD" clId="Web-{F4721E28-8401-9598-6934-115534165B38}" dt="2025-07-02T18:02:58.693" v="343" actId="20577"/>
          <ac:spMkLst>
            <pc:docMk/>
            <pc:sldMk cId="0" sldId="264"/>
            <ac:spMk id="408" creationId="{00000000-0000-0000-0000-000000000000}"/>
          </ac:spMkLst>
        </pc:spChg>
      </pc:sldChg>
      <pc:sldChg chg="addSp delSp modSp">
        <pc:chgData name="Bob Costanzo" userId="S::bob.costanzo@blackbaud.me::5cb9144c-1023-4331-be05-9bafba1cc9a1" providerId="AD" clId="Web-{F4721E28-8401-9598-6934-115534165B38}" dt="2025-07-02T18:02:34.693" v="335" actId="20577"/>
        <pc:sldMkLst>
          <pc:docMk/>
          <pc:sldMk cId="0" sldId="268"/>
        </pc:sldMkLst>
        <pc:spChg chg="mod">
          <ac:chgData name="Bob Costanzo" userId="S::bob.costanzo@blackbaud.me::5cb9144c-1023-4331-be05-9bafba1cc9a1" providerId="AD" clId="Web-{F4721E28-8401-9598-6934-115534165B38}" dt="2025-07-02T18:02:29.974" v="334" actId="20577"/>
          <ac:spMkLst>
            <pc:docMk/>
            <pc:sldMk cId="0" sldId="268"/>
            <ac:spMk id="450" creationId="{00000000-0000-0000-0000-000000000000}"/>
          </ac:spMkLst>
        </pc:spChg>
        <pc:spChg chg="mod">
          <ac:chgData name="Bob Costanzo" userId="S::bob.costanzo@blackbaud.me::5cb9144c-1023-4331-be05-9bafba1cc9a1" providerId="AD" clId="Web-{F4721E28-8401-9598-6934-115534165B38}" dt="2025-07-02T18:02:34.693" v="335" actId="20577"/>
          <ac:spMkLst>
            <pc:docMk/>
            <pc:sldMk cId="0" sldId="268"/>
            <ac:spMk id="451" creationId="{00000000-0000-0000-0000-000000000000}"/>
          </ac:spMkLst>
        </pc:spChg>
        <pc:spChg chg="mod">
          <ac:chgData name="Bob Costanzo" userId="S::bob.costanzo@blackbaud.me::5cb9144c-1023-4331-be05-9bafba1cc9a1" providerId="AD" clId="Web-{F4721E28-8401-9598-6934-115534165B38}" dt="2025-07-02T17:43:16.948" v="168" actId="20577"/>
          <ac:spMkLst>
            <pc:docMk/>
            <pc:sldMk cId="0" sldId="268"/>
            <ac:spMk id="455" creationId="{00000000-0000-0000-0000-000000000000}"/>
          </ac:spMkLst>
        </pc:spChg>
        <pc:spChg chg="mod">
          <ac:chgData name="Bob Costanzo" userId="S::bob.costanzo@blackbaud.me::5cb9144c-1023-4331-be05-9bafba1cc9a1" providerId="AD" clId="Web-{F4721E28-8401-9598-6934-115534165B38}" dt="2025-07-02T17:48:46.529" v="227" actId="20577"/>
          <ac:spMkLst>
            <pc:docMk/>
            <pc:sldMk cId="0" sldId="268"/>
            <ac:spMk id="467" creationId="{00000000-0000-0000-0000-000000000000}"/>
          </ac:spMkLst>
        </pc:spChg>
        <pc:picChg chg="add mod">
          <ac:chgData name="Bob Costanzo" userId="S::bob.costanzo@blackbaud.me::5cb9144c-1023-4331-be05-9bafba1cc9a1" providerId="AD" clId="Web-{F4721E28-8401-9598-6934-115534165B38}" dt="2025-07-02T17:47:39.013" v="215" actId="1076"/>
          <ac:picMkLst>
            <pc:docMk/>
            <pc:sldMk cId="0" sldId="268"/>
            <ac:picMk id="2" creationId="{4F5B3206-68C1-ABB1-E074-D419193EF80C}"/>
          </ac:picMkLst>
        </pc:picChg>
      </pc:sldChg>
      <pc:sldChg chg="modSp">
        <pc:chgData name="Bob Costanzo" userId="S::bob.costanzo@blackbaud.me::5cb9144c-1023-4331-be05-9bafba1cc9a1" providerId="AD" clId="Web-{F4721E28-8401-9598-6934-115534165B38}" dt="2025-07-02T18:01:59.802" v="325" actId="20577"/>
        <pc:sldMkLst>
          <pc:docMk/>
          <pc:sldMk cId="0" sldId="269"/>
        </pc:sldMkLst>
        <pc:spChg chg="mod">
          <ac:chgData name="Bob Costanzo" userId="S::bob.costanzo@blackbaud.me::5cb9144c-1023-4331-be05-9bafba1cc9a1" providerId="AD" clId="Web-{F4721E28-8401-9598-6934-115534165B38}" dt="2025-07-02T18:01:59.802" v="325" actId="20577"/>
          <ac:spMkLst>
            <pc:docMk/>
            <pc:sldMk cId="0" sldId="269"/>
            <ac:spMk id="476" creationId="{00000000-0000-0000-0000-000000000000}"/>
          </ac:spMkLst>
        </pc:spChg>
        <pc:picChg chg="mod modCrop">
          <ac:chgData name="Bob Costanzo" userId="S::bob.costanzo@blackbaud.me::5cb9144c-1023-4331-be05-9bafba1cc9a1" providerId="AD" clId="Web-{F4721E28-8401-9598-6934-115534165B38}" dt="2025-07-02T18:00:02.426" v="308" actId="1076"/>
          <ac:picMkLst>
            <pc:docMk/>
            <pc:sldMk cId="0" sldId="269"/>
            <ac:picMk id="486" creationId="{00000000-0000-0000-0000-000000000000}"/>
          </ac:picMkLst>
        </pc:picChg>
      </pc:sldChg>
      <pc:sldChg chg="new del ord">
        <pc:chgData name="Bob Costanzo" userId="S::bob.costanzo@blackbaud.me::5cb9144c-1023-4331-be05-9bafba1cc9a1" providerId="AD" clId="Web-{F4721E28-8401-9598-6934-115534165B38}" dt="2025-07-02T17:28:07.503" v="6"/>
        <pc:sldMkLst>
          <pc:docMk/>
          <pc:sldMk cId="2017120143" sldId="279"/>
        </pc:sldMkLst>
      </pc:sldChg>
      <pc:sldChg chg="addSp delSp modSp add ord replId">
        <pc:chgData name="Bob Costanzo" userId="S::bob.costanzo@blackbaud.me::5cb9144c-1023-4331-be05-9bafba1cc9a1" providerId="AD" clId="Web-{F4721E28-8401-9598-6934-115534165B38}" dt="2025-07-02T18:02:48.115" v="341" actId="20577"/>
        <pc:sldMkLst>
          <pc:docMk/>
          <pc:sldMk cId="3020722948" sldId="280"/>
        </pc:sldMkLst>
        <pc:spChg chg="add mod">
          <ac:chgData name="Bob Costanzo" userId="S::bob.costanzo@blackbaud.me::5cb9144c-1023-4331-be05-9bafba1cc9a1" providerId="AD" clId="Web-{F4721E28-8401-9598-6934-115534165B38}" dt="2025-07-02T18:02:48.115" v="341" actId="20577"/>
          <ac:spMkLst>
            <pc:docMk/>
            <pc:sldMk cId="3020722948" sldId="280"/>
            <ac:spMk id="4" creationId="{A7A13201-E084-E4BB-BA01-988BDFF6C5D3}"/>
          </ac:spMkLst>
        </pc:spChg>
        <pc:spChg chg="add mod">
          <ac:chgData name="Bob Costanzo" userId="S::bob.costanzo@blackbaud.me::5cb9144c-1023-4331-be05-9bafba1cc9a1" providerId="AD" clId="Web-{F4721E28-8401-9598-6934-115534165B38}" dt="2025-07-02T17:51:02.999" v="259" actId="1076"/>
          <ac:spMkLst>
            <pc:docMk/>
            <pc:sldMk cId="3020722948" sldId="280"/>
            <ac:spMk id="5" creationId="{7F3170DA-C3DF-648C-0B17-179FF396B35F}"/>
          </ac:spMkLst>
        </pc:spChg>
        <pc:spChg chg="add mod">
          <ac:chgData name="Bob Costanzo" userId="S::bob.costanzo@blackbaud.me::5cb9144c-1023-4331-be05-9bafba1cc9a1" providerId="AD" clId="Web-{F4721E28-8401-9598-6934-115534165B38}" dt="2025-07-02T17:51:35.171" v="262" actId="1076"/>
          <ac:spMkLst>
            <pc:docMk/>
            <pc:sldMk cId="3020722948" sldId="280"/>
            <ac:spMk id="6" creationId="{5B7D626C-38F3-77BD-1429-16F83F7B4D9E}"/>
          </ac:spMkLst>
        </pc:spChg>
        <pc:spChg chg="mod">
          <ac:chgData name="Bob Costanzo" userId="S::bob.costanzo@blackbaud.me::5cb9144c-1023-4331-be05-9bafba1cc9a1" providerId="AD" clId="Web-{F4721E28-8401-9598-6934-115534165B38}" dt="2025-07-02T18:02:41.146" v="337" actId="20577"/>
          <ac:spMkLst>
            <pc:docMk/>
            <pc:sldMk cId="3020722948" sldId="280"/>
            <ac:spMk id="450" creationId="{BBA36DD3-4FFF-51FE-DCA0-300194525FDC}"/>
          </ac:spMkLst>
        </pc:spChg>
        <pc:spChg chg="mod">
          <ac:chgData name="Bob Costanzo" userId="S::bob.costanzo@blackbaud.me::5cb9144c-1023-4331-be05-9bafba1cc9a1" providerId="AD" clId="Web-{F4721E28-8401-9598-6934-115534165B38}" dt="2025-07-02T18:02:45.396" v="339" actId="20577"/>
          <ac:spMkLst>
            <pc:docMk/>
            <pc:sldMk cId="3020722948" sldId="280"/>
            <ac:spMk id="452" creationId="{001297BD-9C15-9FF4-E654-2737B61E76C0}"/>
          </ac:spMkLst>
        </pc:spChg>
        <pc:spChg chg="mod">
          <ac:chgData name="Bob Costanzo" userId="S::bob.costanzo@blackbaud.me::5cb9144c-1023-4331-be05-9bafba1cc9a1" providerId="AD" clId="Web-{F4721E28-8401-9598-6934-115534165B38}" dt="2025-07-02T17:31:38.552" v="39" actId="20577"/>
          <ac:spMkLst>
            <pc:docMk/>
            <pc:sldMk cId="3020722948" sldId="280"/>
            <ac:spMk id="455" creationId="{1F1FF084-70D3-F531-9B8E-04F2159E2123}"/>
          </ac:spMkLst>
        </pc:spChg>
        <pc:spChg chg="mod">
          <ac:chgData name="Bob Costanzo" userId="S::bob.costanzo@blackbaud.me::5cb9144c-1023-4331-be05-9bafba1cc9a1" providerId="AD" clId="Web-{F4721E28-8401-9598-6934-115534165B38}" dt="2025-07-02T17:53:10.485" v="280" actId="1076"/>
          <ac:spMkLst>
            <pc:docMk/>
            <pc:sldMk cId="3020722948" sldId="280"/>
            <ac:spMk id="467" creationId="{9354E76D-5C8E-C1E4-D44E-C70D9410D1B2}"/>
          </ac:spMkLst>
        </pc:spChg>
        <pc:picChg chg="add mod">
          <ac:chgData name="Bob Costanzo" userId="S::bob.costanzo@blackbaud.me::5cb9144c-1023-4331-be05-9bafba1cc9a1" providerId="AD" clId="Web-{F4721E28-8401-9598-6934-115534165B38}" dt="2025-07-02T17:38:33.274" v="88" actId="1076"/>
          <ac:picMkLst>
            <pc:docMk/>
            <pc:sldMk cId="3020722948" sldId="280"/>
            <ac:picMk id="3" creationId="{33566E08-BF45-AFC3-0691-D5D0C5CE8F21}"/>
          </ac:picMkLst>
        </pc:picChg>
        <pc:picChg chg="add mod">
          <ac:chgData name="Bob Costanzo" userId="S::bob.costanzo@blackbaud.me::5cb9144c-1023-4331-be05-9bafba1cc9a1" providerId="AD" clId="Web-{F4721E28-8401-9598-6934-115534165B38}" dt="2025-07-02T17:57:38.331" v="287" actId="1076"/>
          <ac:picMkLst>
            <pc:docMk/>
            <pc:sldMk cId="3020722948" sldId="280"/>
            <ac:picMk id="7" creationId="{83A830B5-C184-52A6-DFE2-80935C0B9524}"/>
          </ac:picMkLst>
        </pc:picChg>
      </pc:sldChg>
    </pc:docChg>
  </pc:docChgLst>
  <pc:docChgLst>
    <pc:chgData name="Stephen Boyle" userId="S::stephen.boyle@blackbaud.me::f566107f-ddac-4f41-9432-a0ae30a7e61d" providerId="AD" clId="Web-{A9767CF7-D546-D025-994C-7DBC9CEA872C}"/>
    <pc:docChg chg="modSld">
      <pc:chgData name="Stephen Boyle" userId="S::stephen.boyle@blackbaud.me::f566107f-ddac-4f41-9432-a0ae30a7e61d" providerId="AD" clId="Web-{A9767CF7-D546-D025-994C-7DBC9CEA872C}" dt="2025-07-07T18:31:02.575" v="1" actId="20577"/>
      <pc:docMkLst>
        <pc:docMk/>
      </pc:docMkLst>
      <pc:sldChg chg="modSp">
        <pc:chgData name="Stephen Boyle" userId="S::stephen.boyle@blackbaud.me::f566107f-ddac-4f41-9432-a0ae30a7e61d" providerId="AD" clId="Web-{A9767CF7-D546-D025-994C-7DBC9CEA872C}" dt="2025-07-07T18:31:02.575" v="1" actId="20577"/>
        <pc:sldMkLst>
          <pc:docMk/>
          <pc:sldMk cId="0" sldId="277"/>
        </pc:sldMkLst>
        <pc:spChg chg="mod">
          <ac:chgData name="Stephen Boyle" userId="S::stephen.boyle@blackbaud.me::f566107f-ddac-4f41-9432-a0ae30a7e61d" providerId="AD" clId="Web-{A9767CF7-D546-D025-994C-7DBC9CEA872C}" dt="2025-07-07T18:31:02.575" v="1" actId="20577"/>
          <ac:spMkLst>
            <pc:docMk/>
            <pc:sldMk cId="0" sldId="277"/>
            <ac:spMk id="572" creationId="{00000000-0000-0000-0000-000000000000}"/>
          </ac:spMkLst>
        </pc:spChg>
      </pc:sldChg>
    </pc:docChg>
  </pc:docChgLst>
  <pc:docChgLst>
    <pc:chgData name="Bob Costanzo" userId="S::bob.costanzo@blackbaud.me::5cb9144c-1023-4331-be05-9bafba1cc9a1" providerId="AD" clId="Web-{293553F9-3746-92D5-4197-C9B7A93D903A}"/>
    <pc:docChg chg="modSld">
      <pc:chgData name="Bob Costanzo" userId="S::bob.costanzo@blackbaud.me::5cb9144c-1023-4331-be05-9bafba1cc9a1" providerId="AD" clId="Web-{293553F9-3746-92D5-4197-C9B7A93D903A}" dt="2025-07-01T19:32:17.817" v="338" actId="20577"/>
      <pc:docMkLst>
        <pc:docMk/>
      </pc:docMkLst>
      <pc:sldChg chg="modSp">
        <pc:chgData name="Bob Costanzo" userId="S::bob.costanzo@blackbaud.me::5cb9144c-1023-4331-be05-9bafba1cc9a1" providerId="AD" clId="Web-{293553F9-3746-92D5-4197-C9B7A93D903A}" dt="2025-07-01T19:19:58.584" v="296" actId="20577"/>
        <pc:sldMkLst>
          <pc:docMk/>
          <pc:sldMk cId="0" sldId="257"/>
        </pc:sldMkLst>
        <pc:spChg chg="mod">
          <ac:chgData name="Bob Costanzo" userId="S::bob.costanzo@blackbaud.me::5cb9144c-1023-4331-be05-9bafba1cc9a1" providerId="AD" clId="Web-{293553F9-3746-92D5-4197-C9B7A93D903A}" dt="2025-07-01T19:19:58.584" v="296" actId="20577"/>
          <ac:spMkLst>
            <pc:docMk/>
            <pc:sldMk cId="0" sldId="257"/>
            <ac:spMk id="357" creationId="{00000000-0000-0000-0000-000000000000}"/>
          </ac:spMkLst>
        </pc:spChg>
      </pc:sldChg>
      <pc:sldChg chg="modSp">
        <pc:chgData name="Bob Costanzo" userId="S::bob.costanzo@blackbaud.me::5cb9144c-1023-4331-be05-9bafba1cc9a1" providerId="AD" clId="Web-{293553F9-3746-92D5-4197-C9B7A93D903A}" dt="2025-07-01T19:20:05.537" v="298" actId="20577"/>
        <pc:sldMkLst>
          <pc:docMk/>
          <pc:sldMk cId="0" sldId="258"/>
        </pc:sldMkLst>
        <pc:spChg chg="mod">
          <ac:chgData name="Bob Costanzo" userId="S::bob.costanzo@blackbaud.me::5cb9144c-1023-4331-be05-9bafba1cc9a1" providerId="AD" clId="Web-{293553F9-3746-92D5-4197-C9B7A93D903A}" dt="2025-07-01T19:20:05.537" v="298" actId="20577"/>
          <ac:spMkLst>
            <pc:docMk/>
            <pc:sldMk cId="0" sldId="258"/>
            <ac:spMk id="363" creationId="{00000000-0000-0000-0000-000000000000}"/>
          </ac:spMkLst>
        </pc:spChg>
      </pc:sldChg>
      <pc:sldChg chg="modSp">
        <pc:chgData name="Bob Costanzo" userId="S::bob.costanzo@blackbaud.me::5cb9144c-1023-4331-be05-9bafba1cc9a1" providerId="AD" clId="Web-{293553F9-3746-92D5-4197-C9B7A93D903A}" dt="2025-07-01T19:11:13.558" v="275" actId="20577"/>
        <pc:sldMkLst>
          <pc:docMk/>
          <pc:sldMk cId="0" sldId="259"/>
        </pc:sldMkLst>
        <pc:spChg chg="mod">
          <ac:chgData name="Bob Costanzo" userId="S::bob.costanzo@blackbaud.me::5cb9144c-1023-4331-be05-9bafba1cc9a1" providerId="AD" clId="Web-{293553F9-3746-92D5-4197-C9B7A93D903A}" dt="2025-07-01T19:11:13.558" v="275" actId="20577"/>
          <ac:spMkLst>
            <pc:docMk/>
            <pc:sldMk cId="0" sldId="259"/>
            <ac:spMk id="369" creationId="{00000000-0000-0000-0000-000000000000}"/>
          </ac:spMkLst>
        </pc:spChg>
      </pc:sldChg>
      <pc:sldChg chg="modSp">
        <pc:chgData name="Bob Costanzo" userId="S::bob.costanzo@blackbaud.me::5cb9144c-1023-4331-be05-9bafba1cc9a1" providerId="AD" clId="Web-{293553F9-3746-92D5-4197-C9B7A93D903A}" dt="2025-07-01T19:04:47.675" v="226" actId="20577"/>
        <pc:sldMkLst>
          <pc:docMk/>
          <pc:sldMk cId="0" sldId="260"/>
        </pc:sldMkLst>
        <pc:spChg chg="mod">
          <ac:chgData name="Bob Costanzo" userId="S::bob.costanzo@blackbaud.me::5cb9144c-1023-4331-be05-9bafba1cc9a1" providerId="AD" clId="Web-{293553F9-3746-92D5-4197-C9B7A93D903A}" dt="2025-07-01T19:04:47.675" v="226" actId="20577"/>
          <ac:spMkLst>
            <pc:docMk/>
            <pc:sldMk cId="0" sldId="260"/>
            <ac:spMk id="374" creationId="{00000000-0000-0000-0000-000000000000}"/>
          </ac:spMkLst>
        </pc:spChg>
      </pc:sldChg>
      <pc:sldChg chg="addSp delSp modSp">
        <pc:chgData name="Bob Costanzo" userId="S::bob.costanzo@blackbaud.me::5cb9144c-1023-4331-be05-9bafba1cc9a1" providerId="AD" clId="Web-{293553F9-3746-92D5-4197-C9B7A93D903A}" dt="2025-07-01T19:14:07.030" v="281" actId="20577"/>
        <pc:sldMkLst>
          <pc:docMk/>
          <pc:sldMk cId="0" sldId="261"/>
        </pc:sldMkLst>
        <pc:spChg chg="add mod">
          <ac:chgData name="Bob Costanzo" userId="S::bob.costanzo@blackbaud.me::5cb9144c-1023-4331-be05-9bafba1cc9a1" providerId="AD" clId="Web-{293553F9-3746-92D5-4197-C9B7A93D903A}" dt="2025-06-30T17:54:21.615" v="42" actId="1076"/>
          <ac:spMkLst>
            <pc:docMk/>
            <pc:sldMk cId="0" sldId="261"/>
            <ac:spMk id="5" creationId="{D89BB562-B3A0-DF76-7720-D1FE4F846368}"/>
          </ac:spMkLst>
        </pc:spChg>
        <pc:spChg chg="add mod">
          <ac:chgData name="Bob Costanzo" userId="S::bob.costanzo@blackbaud.me::5cb9144c-1023-4331-be05-9bafba1cc9a1" providerId="AD" clId="Web-{293553F9-3746-92D5-4197-C9B7A93D903A}" dt="2025-06-30T17:59:04.193" v="82" actId="20577"/>
          <ac:spMkLst>
            <pc:docMk/>
            <pc:sldMk cId="0" sldId="261"/>
            <ac:spMk id="7" creationId="{5E4C37C3-5DA5-FDEE-F660-488243956C55}"/>
          </ac:spMkLst>
        </pc:spChg>
        <pc:spChg chg="add mod">
          <ac:chgData name="Bob Costanzo" userId="S::bob.costanzo@blackbaud.me::5cb9144c-1023-4331-be05-9bafba1cc9a1" providerId="AD" clId="Web-{293553F9-3746-92D5-4197-C9B7A93D903A}" dt="2025-06-30T18:15:36.583" v="99" actId="20577"/>
          <ac:spMkLst>
            <pc:docMk/>
            <pc:sldMk cId="0" sldId="261"/>
            <ac:spMk id="9" creationId="{A94E635A-C329-CD41-AF93-641EB768A360}"/>
          </ac:spMkLst>
        </pc:spChg>
        <pc:spChg chg="add mod">
          <ac:chgData name="Bob Costanzo" userId="S::bob.costanzo@blackbaud.me::5cb9144c-1023-4331-be05-9bafba1cc9a1" providerId="AD" clId="Web-{293553F9-3746-92D5-4197-C9B7A93D903A}" dt="2025-06-30T17:59:12.959" v="84" actId="20577"/>
          <ac:spMkLst>
            <pc:docMk/>
            <pc:sldMk cId="0" sldId="261"/>
            <ac:spMk id="11" creationId="{5D4C6AB0-27E0-AC64-35E2-136F9F869F72}"/>
          </ac:spMkLst>
        </pc:spChg>
        <pc:spChg chg="add mod">
          <ac:chgData name="Bob Costanzo" userId="S::bob.costanzo@blackbaud.me::5cb9144c-1023-4331-be05-9bafba1cc9a1" providerId="AD" clId="Web-{293553F9-3746-92D5-4197-C9B7A93D903A}" dt="2025-06-30T18:00:18.365" v="91"/>
          <ac:spMkLst>
            <pc:docMk/>
            <pc:sldMk cId="0" sldId="261"/>
            <ac:spMk id="13" creationId="{AC1C0160-69ED-9EDD-DE8B-FC0DC0D3CB7F}"/>
          </ac:spMkLst>
        </pc:spChg>
        <pc:spChg chg="add mod">
          <ac:chgData name="Bob Costanzo" userId="S::bob.costanzo@blackbaud.me::5cb9144c-1023-4331-be05-9bafba1cc9a1" providerId="AD" clId="Web-{293553F9-3746-92D5-4197-C9B7A93D903A}" dt="2025-06-30T18:00:09.177" v="89"/>
          <ac:spMkLst>
            <pc:docMk/>
            <pc:sldMk cId="0" sldId="261"/>
            <ac:spMk id="15" creationId="{043145C2-F82B-4C88-F88B-ECD1C9ECEA86}"/>
          </ac:spMkLst>
        </pc:spChg>
        <pc:spChg chg="add mod">
          <ac:chgData name="Bob Costanzo" userId="S::bob.costanzo@blackbaud.me::5cb9144c-1023-4331-be05-9bafba1cc9a1" providerId="AD" clId="Web-{293553F9-3746-92D5-4197-C9B7A93D903A}" dt="2025-06-30T17:54:21.740" v="48" actId="1076"/>
          <ac:spMkLst>
            <pc:docMk/>
            <pc:sldMk cId="0" sldId="261"/>
            <ac:spMk id="17" creationId="{3D047587-D7AC-9BBD-DE9C-4596C195C9C9}"/>
          </ac:spMkLst>
        </pc:spChg>
        <pc:spChg chg="add mod">
          <ac:chgData name="Bob Costanzo" userId="S::bob.costanzo@blackbaud.me::5cb9144c-1023-4331-be05-9bafba1cc9a1" providerId="AD" clId="Web-{293553F9-3746-92D5-4197-C9B7A93D903A}" dt="2025-06-30T17:54:21.756" v="49" actId="1076"/>
          <ac:spMkLst>
            <pc:docMk/>
            <pc:sldMk cId="0" sldId="261"/>
            <ac:spMk id="19" creationId="{31B67704-F550-B928-2806-465E74FF7739}"/>
          </ac:spMkLst>
        </pc:spChg>
        <pc:spChg chg="add mod">
          <ac:chgData name="Bob Costanzo" userId="S::bob.costanzo@blackbaud.me::5cb9144c-1023-4331-be05-9bafba1cc9a1" providerId="AD" clId="Web-{293553F9-3746-92D5-4197-C9B7A93D903A}" dt="2025-06-30T18:00:33.693" v="93"/>
          <ac:spMkLst>
            <pc:docMk/>
            <pc:sldMk cId="0" sldId="261"/>
            <ac:spMk id="21" creationId="{C5B723E3-E8E0-EA3C-A5B1-5AB4634A4001}"/>
          </ac:spMkLst>
        </pc:spChg>
        <pc:spChg chg="add mod">
          <ac:chgData name="Bob Costanzo" userId="S::bob.costanzo@blackbaud.me::5cb9144c-1023-4331-be05-9bafba1cc9a1" providerId="AD" clId="Web-{293553F9-3746-92D5-4197-C9B7A93D903A}" dt="2025-06-30T17:54:21.818" v="51" actId="1076"/>
          <ac:spMkLst>
            <pc:docMk/>
            <pc:sldMk cId="0" sldId="261"/>
            <ac:spMk id="23" creationId="{3EE71A29-6AB7-7734-D92F-2A13D03F131B}"/>
          </ac:spMkLst>
        </pc:spChg>
        <pc:spChg chg="add mod">
          <ac:chgData name="Bob Costanzo" userId="S::bob.costanzo@blackbaud.me::5cb9144c-1023-4331-be05-9bafba1cc9a1" providerId="AD" clId="Web-{293553F9-3746-92D5-4197-C9B7A93D903A}" dt="2025-07-01T19:14:07.030" v="281" actId="20577"/>
          <ac:spMkLst>
            <pc:docMk/>
            <pc:sldMk cId="0" sldId="261"/>
            <ac:spMk id="24" creationId="{28760548-AB80-3234-D48D-1031F629DF1D}"/>
          </ac:spMkLst>
        </pc:spChg>
        <pc:spChg chg="add mod">
          <ac:chgData name="Bob Costanzo" userId="S::bob.costanzo@blackbaud.me::5cb9144c-1023-4331-be05-9bafba1cc9a1" providerId="AD" clId="Web-{293553F9-3746-92D5-4197-C9B7A93D903A}" dt="2025-06-30T18:00:36.787" v="95"/>
          <ac:spMkLst>
            <pc:docMk/>
            <pc:sldMk cId="0" sldId="261"/>
            <ac:spMk id="25" creationId="{6AEC6780-2AD9-7000-D80C-C263A615D1D5}"/>
          </ac:spMkLst>
        </pc:spChg>
        <pc:spChg chg="add mod">
          <ac:chgData name="Bob Costanzo" userId="S::bob.costanzo@blackbaud.me::5cb9144c-1023-4331-be05-9bafba1cc9a1" providerId="AD" clId="Web-{293553F9-3746-92D5-4197-C9B7A93D903A}" dt="2025-06-30T17:54:21.881" v="54" actId="1076"/>
          <ac:spMkLst>
            <pc:docMk/>
            <pc:sldMk cId="0" sldId="261"/>
            <ac:spMk id="26" creationId="{0A1116FC-171C-7233-F25D-54FE7784EBC5}"/>
          </ac:spMkLst>
        </pc:spChg>
        <pc:spChg chg="add mod">
          <ac:chgData name="Bob Costanzo" userId="S::bob.costanzo@blackbaud.me::5cb9144c-1023-4331-be05-9bafba1cc9a1" providerId="AD" clId="Web-{293553F9-3746-92D5-4197-C9B7A93D903A}" dt="2025-07-01T19:04:47.550" v="225" actId="20577"/>
          <ac:spMkLst>
            <pc:docMk/>
            <pc:sldMk cId="0" sldId="261"/>
            <ac:spMk id="27" creationId="{3051D38D-E70A-BD72-F1CE-AF6023BE8217}"/>
          </ac:spMkLst>
        </pc:spChg>
        <pc:spChg chg="add mod">
          <ac:chgData name="Bob Costanzo" userId="S::bob.costanzo@blackbaud.me::5cb9144c-1023-4331-be05-9bafba1cc9a1" providerId="AD" clId="Web-{293553F9-3746-92D5-4197-C9B7A93D903A}" dt="2025-06-30T18:00:39.990" v="97"/>
          <ac:spMkLst>
            <pc:docMk/>
            <pc:sldMk cId="0" sldId="261"/>
            <ac:spMk id="28" creationId="{E48BD730-7FB8-37D9-7555-97F47E22A11D}"/>
          </ac:spMkLst>
        </pc:spChg>
        <pc:spChg chg="add mod">
          <ac:chgData name="Bob Costanzo" userId="S::bob.costanzo@blackbaud.me::5cb9144c-1023-4331-be05-9bafba1cc9a1" providerId="AD" clId="Web-{293553F9-3746-92D5-4197-C9B7A93D903A}" dt="2025-06-30T17:54:21.974" v="57" actId="1076"/>
          <ac:spMkLst>
            <pc:docMk/>
            <pc:sldMk cId="0" sldId="261"/>
            <ac:spMk id="29" creationId="{A51AABA6-A4AC-489C-D1CB-D2CCBBA885D5}"/>
          </ac:spMkLst>
        </pc:spChg>
        <pc:picChg chg="add mod">
          <ac:chgData name="Bob Costanzo" userId="S::bob.costanzo@blackbaud.me::5cb9144c-1023-4331-be05-9bafba1cc9a1" providerId="AD" clId="Web-{293553F9-3746-92D5-4197-C9B7A93D903A}" dt="2025-07-01T19:13:45.686" v="280" actId="1076"/>
          <ac:picMkLst>
            <pc:docMk/>
            <pc:sldMk cId="0" sldId="261"/>
            <ac:picMk id="2" creationId="{F0A7F26F-C799-EA1E-FDE6-18C87F478783}"/>
          </ac:picMkLst>
        </pc:picChg>
      </pc:sldChg>
      <pc:sldChg chg="addSp delSp modSp">
        <pc:chgData name="Bob Costanzo" userId="S::bob.costanzo@blackbaud.me::5cb9144c-1023-4331-be05-9bafba1cc9a1" providerId="AD" clId="Web-{293553F9-3746-92D5-4197-C9B7A93D903A}" dt="2025-07-01T19:04:59.457" v="229" actId="20577"/>
        <pc:sldMkLst>
          <pc:docMk/>
          <pc:sldMk cId="0" sldId="263"/>
        </pc:sldMkLst>
        <pc:spChg chg="add mod">
          <ac:chgData name="Bob Costanzo" userId="S::bob.costanzo@blackbaud.me::5cb9144c-1023-4331-be05-9bafba1cc9a1" providerId="AD" clId="Web-{293553F9-3746-92D5-4197-C9B7A93D903A}" dt="2025-07-01T18:32:18.799" v="212" actId="20577"/>
          <ac:spMkLst>
            <pc:docMk/>
            <pc:sldMk cId="0" sldId="263"/>
            <ac:spMk id="4" creationId="{9AC3759E-9380-3E4F-5928-0A764C90F3B5}"/>
          </ac:spMkLst>
        </pc:spChg>
        <pc:spChg chg="mod">
          <ac:chgData name="Bob Costanzo" userId="S::bob.costanzo@blackbaud.me::5cb9144c-1023-4331-be05-9bafba1cc9a1" providerId="AD" clId="Web-{293553F9-3746-92D5-4197-C9B7A93D903A}" dt="2025-07-01T18:32:05.408" v="206" actId="20577"/>
          <ac:spMkLst>
            <pc:docMk/>
            <pc:sldMk cId="0" sldId="263"/>
            <ac:spMk id="395" creationId="{00000000-0000-0000-0000-000000000000}"/>
          </ac:spMkLst>
        </pc:spChg>
        <pc:spChg chg="mod">
          <ac:chgData name="Bob Costanzo" userId="S::bob.costanzo@blackbaud.me::5cb9144c-1023-4331-be05-9bafba1cc9a1" providerId="AD" clId="Web-{293553F9-3746-92D5-4197-C9B7A93D903A}" dt="2025-07-01T18:32:09.830" v="209" actId="20577"/>
          <ac:spMkLst>
            <pc:docMk/>
            <pc:sldMk cId="0" sldId="263"/>
            <ac:spMk id="397" creationId="{00000000-0000-0000-0000-000000000000}"/>
          </ac:spMkLst>
        </pc:spChg>
        <pc:spChg chg="mod">
          <ac:chgData name="Bob Costanzo" userId="S::bob.costanzo@blackbaud.me::5cb9144c-1023-4331-be05-9bafba1cc9a1" providerId="AD" clId="Web-{293553F9-3746-92D5-4197-C9B7A93D903A}" dt="2025-07-01T19:04:59.457" v="229" actId="20577"/>
          <ac:spMkLst>
            <pc:docMk/>
            <pc:sldMk cId="0" sldId="263"/>
            <ac:spMk id="402" creationId="{00000000-0000-0000-0000-000000000000}"/>
          </ac:spMkLst>
        </pc:spChg>
      </pc:sldChg>
      <pc:sldChg chg="modSp">
        <pc:chgData name="Bob Costanzo" userId="S::bob.costanzo@blackbaud.me::5cb9144c-1023-4331-be05-9bafba1cc9a1" providerId="AD" clId="Web-{293553F9-3746-92D5-4197-C9B7A93D903A}" dt="2025-07-01T19:32:17.817" v="338" actId="20577"/>
        <pc:sldMkLst>
          <pc:docMk/>
          <pc:sldMk cId="0" sldId="264"/>
        </pc:sldMkLst>
        <pc:spChg chg="mod">
          <ac:chgData name="Bob Costanzo" userId="S::bob.costanzo@blackbaud.me::5cb9144c-1023-4331-be05-9bafba1cc9a1" providerId="AD" clId="Web-{293553F9-3746-92D5-4197-C9B7A93D903A}" dt="2025-07-01T19:32:17.817" v="338" actId="20577"/>
          <ac:spMkLst>
            <pc:docMk/>
            <pc:sldMk cId="0" sldId="264"/>
            <ac:spMk id="408" creationId="{00000000-0000-0000-0000-000000000000}"/>
          </ac:spMkLst>
        </pc:spChg>
        <pc:spChg chg="mod">
          <ac:chgData name="Bob Costanzo" userId="S::bob.costanzo@blackbaud.me::5cb9144c-1023-4331-be05-9bafba1cc9a1" providerId="AD" clId="Web-{293553F9-3746-92D5-4197-C9B7A93D903A}" dt="2025-06-30T18:26:05.443" v="198" actId="1076"/>
          <ac:spMkLst>
            <pc:docMk/>
            <pc:sldMk cId="0" sldId="264"/>
            <ac:spMk id="412" creationId="{00000000-0000-0000-0000-000000000000}"/>
          </ac:spMkLst>
        </pc:spChg>
        <pc:spChg chg="mod">
          <ac:chgData name="Bob Costanzo" userId="S::bob.costanzo@blackbaud.me::5cb9144c-1023-4331-be05-9bafba1cc9a1" providerId="AD" clId="Web-{293553F9-3746-92D5-4197-C9B7A93D903A}" dt="2025-06-30T18:26:05.474" v="199" actId="1076"/>
          <ac:spMkLst>
            <pc:docMk/>
            <pc:sldMk cId="0" sldId="264"/>
            <ac:spMk id="413" creationId="{00000000-0000-0000-0000-000000000000}"/>
          </ac:spMkLst>
        </pc:spChg>
        <pc:picChg chg="mod">
          <ac:chgData name="Bob Costanzo" userId="S::bob.costanzo@blackbaud.me::5cb9144c-1023-4331-be05-9bafba1cc9a1" providerId="AD" clId="Web-{293553F9-3746-92D5-4197-C9B7A93D903A}" dt="2025-06-30T18:23:03.458" v="107" actId="14100"/>
          <ac:picMkLst>
            <pc:docMk/>
            <pc:sldMk cId="0" sldId="264"/>
            <ac:picMk id="414" creationId="{00000000-0000-0000-0000-000000000000}"/>
          </ac:picMkLst>
        </pc:picChg>
      </pc:sldChg>
      <pc:sldChg chg="modSp">
        <pc:chgData name="Bob Costanzo" userId="S::bob.costanzo@blackbaud.me::5cb9144c-1023-4331-be05-9bafba1cc9a1" providerId="AD" clId="Web-{293553F9-3746-92D5-4197-C9B7A93D903A}" dt="2025-07-01T19:10:44.010" v="270" actId="20577"/>
        <pc:sldMkLst>
          <pc:docMk/>
          <pc:sldMk cId="0" sldId="268"/>
        </pc:sldMkLst>
        <pc:spChg chg="mod">
          <ac:chgData name="Bob Costanzo" userId="S::bob.costanzo@blackbaud.me::5cb9144c-1023-4331-be05-9bafba1cc9a1" providerId="AD" clId="Web-{293553F9-3746-92D5-4197-C9B7A93D903A}" dt="2025-07-01T19:10:44.010" v="270" actId="20577"/>
          <ac:spMkLst>
            <pc:docMk/>
            <pc:sldMk cId="0" sldId="268"/>
            <ac:spMk id="451" creationId="{00000000-0000-0000-0000-000000000000}"/>
          </ac:spMkLst>
        </pc:spChg>
      </pc:sldChg>
      <pc:sldChg chg="modSp">
        <pc:chgData name="Bob Costanzo" userId="S::bob.costanzo@blackbaud.me::5cb9144c-1023-4331-be05-9bafba1cc9a1" providerId="AD" clId="Web-{293553F9-3746-92D5-4197-C9B7A93D903A}" dt="2025-07-01T19:20:45.913" v="300" actId="1076"/>
        <pc:sldMkLst>
          <pc:docMk/>
          <pc:sldMk cId="0" sldId="269"/>
        </pc:sldMkLst>
        <pc:picChg chg="mod">
          <ac:chgData name="Bob Costanzo" userId="S::bob.costanzo@blackbaud.me::5cb9144c-1023-4331-be05-9bafba1cc9a1" providerId="AD" clId="Web-{293553F9-3746-92D5-4197-C9B7A93D903A}" dt="2025-07-01T19:20:45.913" v="300" actId="1076"/>
          <ac:picMkLst>
            <pc:docMk/>
            <pc:sldMk cId="0" sldId="269"/>
            <ac:picMk id="486" creationId="{00000000-0000-0000-0000-000000000000}"/>
          </ac:picMkLst>
        </pc:picChg>
      </pc:sldChg>
      <pc:sldChg chg="modSp">
        <pc:chgData name="Bob Costanzo" userId="S::bob.costanzo@blackbaud.me::5cb9144c-1023-4331-be05-9bafba1cc9a1" providerId="AD" clId="Web-{293553F9-3746-92D5-4197-C9B7A93D903A}" dt="2025-07-01T19:18:26.613" v="290" actId="1076"/>
        <pc:sldMkLst>
          <pc:docMk/>
          <pc:sldMk cId="0" sldId="273"/>
        </pc:sldMkLst>
        <pc:spChg chg="mod">
          <ac:chgData name="Bob Costanzo" userId="S::bob.costanzo@blackbaud.me::5cb9144c-1023-4331-be05-9bafba1cc9a1" providerId="AD" clId="Web-{293553F9-3746-92D5-4197-C9B7A93D903A}" dt="2025-07-01T19:18:12.316" v="287" actId="20577"/>
          <ac:spMkLst>
            <pc:docMk/>
            <pc:sldMk cId="0" sldId="273"/>
            <ac:spMk id="544" creationId="{00000000-0000-0000-0000-000000000000}"/>
          </ac:spMkLst>
        </pc:spChg>
        <pc:picChg chg="mod">
          <ac:chgData name="Bob Costanzo" userId="S::bob.costanzo@blackbaud.me::5cb9144c-1023-4331-be05-9bafba1cc9a1" providerId="AD" clId="Web-{293553F9-3746-92D5-4197-C9B7A93D903A}" dt="2025-07-01T19:18:26.613" v="290" actId="1076"/>
          <ac:picMkLst>
            <pc:docMk/>
            <pc:sldMk cId="0" sldId="273"/>
            <ac:picMk id="550" creationId="{00000000-0000-0000-0000-000000000000}"/>
          </ac:picMkLst>
        </pc:picChg>
      </pc:sldChg>
    </pc:docChg>
  </pc:docChgLst>
  <pc:docChgLst>
    <pc:chgData name="Stephen Boyle" userId="S::stephen.boyle@blackbaud.me::f566107f-ddac-4f41-9432-a0ae30a7e61d" providerId="AD" clId="Web-{0E1720C4-BD25-45BE-A25C-D3E673B4D781}"/>
    <pc:docChg chg="modSld">
      <pc:chgData name="Stephen Boyle" userId="S::stephen.boyle@blackbaud.me::f566107f-ddac-4f41-9432-a0ae30a7e61d" providerId="AD" clId="Web-{0E1720C4-BD25-45BE-A25C-D3E673B4D781}" dt="2025-07-17T18:58:10.888" v="12" actId="20577"/>
      <pc:docMkLst>
        <pc:docMk/>
      </pc:docMkLst>
      <pc:sldChg chg="addSp delSp modSp">
        <pc:chgData name="Stephen Boyle" userId="S::stephen.boyle@blackbaud.me::f566107f-ddac-4f41-9432-a0ae30a7e61d" providerId="AD" clId="Web-{0E1720C4-BD25-45BE-A25C-D3E673B4D781}" dt="2025-07-17T18:58:10.888" v="12" actId="20577"/>
        <pc:sldMkLst>
          <pc:docMk/>
          <pc:sldMk cId="0" sldId="264"/>
        </pc:sldMkLst>
        <pc:spChg chg="mod">
          <ac:chgData name="Stephen Boyle" userId="S::stephen.boyle@blackbaud.me::f566107f-ddac-4f41-9432-a0ae30a7e61d" providerId="AD" clId="Web-{0E1720C4-BD25-45BE-A25C-D3E673B4D781}" dt="2025-07-17T18:58:10.888" v="12" actId="20577"/>
          <ac:spMkLst>
            <pc:docMk/>
            <pc:sldMk cId="0" sldId="264"/>
            <ac:spMk id="408" creationId="{00000000-0000-0000-0000-000000000000}"/>
          </ac:spMkLst>
        </pc:spChg>
        <pc:picChg chg="add del mod">
          <ac:chgData name="Stephen Boyle" userId="S::stephen.boyle@blackbaud.me::f566107f-ddac-4f41-9432-a0ae30a7e61d" providerId="AD" clId="Web-{0E1720C4-BD25-45BE-A25C-D3E673B4D781}" dt="2025-07-17T18:55:55.168" v="3"/>
          <ac:picMkLst>
            <pc:docMk/>
            <pc:sldMk cId="0" sldId="264"/>
            <ac:picMk id="2" creationId="{F8571F64-5164-834E-A4C2-C62E42707D5D}"/>
          </ac:picMkLst>
        </pc:picChg>
        <pc:picChg chg="mod">
          <ac:chgData name="Stephen Boyle" userId="S::stephen.boyle@blackbaud.me::f566107f-ddac-4f41-9432-a0ae30a7e61d" providerId="AD" clId="Web-{0E1720C4-BD25-45BE-A25C-D3E673B4D781}" dt="2025-07-17T18:57:48.935" v="10" actId="1076"/>
          <ac:picMkLst>
            <pc:docMk/>
            <pc:sldMk cId="0" sldId="264"/>
            <ac:picMk id="4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18b36a30e_3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618b36a30e_3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18b36a30e_3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18b36a30e_3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618b36a30e_3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618b36a30e_3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618b36a30e_3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618b36a30e_3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a:extLst>
            <a:ext uri="{FF2B5EF4-FFF2-40B4-BE49-F238E27FC236}">
              <a16:creationId xmlns:a16="http://schemas.microsoft.com/office/drawing/2014/main" id="{E3CF7FE5-7B75-B386-C250-22BD04A2F043}"/>
            </a:ext>
          </a:extLst>
        </p:cNvPr>
        <p:cNvGrpSpPr/>
        <p:nvPr/>
      </p:nvGrpSpPr>
      <p:grpSpPr>
        <a:xfrm>
          <a:off x="0" y="0"/>
          <a:ext cx="0" cy="0"/>
          <a:chOff x="0" y="0"/>
          <a:chExt cx="0" cy="0"/>
        </a:xfrm>
      </p:grpSpPr>
      <p:sp>
        <p:nvSpPr>
          <p:cNvPr id="447" name="Google Shape;447;g2618b36a30e_3_748:notes">
            <a:extLst>
              <a:ext uri="{FF2B5EF4-FFF2-40B4-BE49-F238E27FC236}">
                <a16:creationId xmlns:a16="http://schemas.microsoft.com/office/drawing/2014/main" id="{BD8D558C-8754-C61D-0CFE-65E1C1097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618b36a30e_3_748:notes">
            <a:extLst>
              <a:ext uri="{FF2B5EF4-FFF2-40B4-BE49-F238E27FC236}">
                <a16:creationId xmlns:a16="http://schemas.microsoft.com/office/drawing/2014/main" id="{7F04B1C6-72C5-3A98-59E9-32D72537E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92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618b36a30e_3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618b36a30e_3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618b36a30e_3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618b36a30e_3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18b36a30e_3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18b36a30e_3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618b36a30e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618b36a30e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Google Sans"/>
              <a:buChar char="●"/>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618b36a30e_3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618b36a30e_3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618b36a30e_3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618b36a30e_3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18b36a30e_3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618b36a30e_3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618b36a30e_3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618b36a30e_3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618b36a30e_3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618b36a30e_3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618b36a30e_3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618b36a30e_3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618b36a30e_3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618b36a30e_3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618b36a30e_3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618b36a30e_3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18b36a30e_3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618b36a30e_3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618b36a30e_3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618b36a30e_3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18b36a30e_3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618b36a30e_3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63e663a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a63e663a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618b36a30e_3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618b36a30e_3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18b36a30e_3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618b36a30e_3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618b36a30e_3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618b36a30e_3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 Title / Left1">
  <p:cSld name="CUSTOM">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447800" y="2342825"/>
            <a:ext cx="5334000" cy="194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57" name="Google Shape;57;p14"/>
          <p:cNvSpPr txBox="1">
            <a:spLocks noGrp="1"/>
          </p:cNvSpPr>
          <p:nvPr>
            <p:ph type="subTitle" idx="1"/>
          </p:nvPr>
        </p:nvSpPr>
        <p:spPr>
          <a:xfrm>
            <a:off x="6019800" y="1638000"/>
            <a:ext cx="2286000" cy="12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434343"/>
                </a:solidFill>
                <a:latin typeface="Google Sans"/>
                <a:ea typeface="Google Sans"/>
                <a:cs typeface="Google Sans"/>
                <a:sym typeface="Google Sans"/>
              </a:defRPr>
            </a:lvl1pPr>
            <a:lvl2pPr lvl="1" rtl="0">
              <a:spcBef>
                <a:spcPts val="0"/>
              </a:spcBef>
              <a:spcAft>
                <a:spcPts val="0"/>
              </a:spcAft>
              <a:buNone/>
              <a:defRPr>
                <a:solidFill>
                  <a:srgbClr val="434343"/>
                </a:solidFill>
                <a:latin typeface="Google Sans"/>
                <a:ea typeface="Google Sans"/>
                <a:cs typeface="Google Sans"/>
                <a:sym typeface="Google Sans"/>
              </a:defRPr>
            </a:lvl2pPr>
            <a:lvl3pPr lvl="2" rtl="0">
              <a:spcBef>
                <a:spcPts val="0"/>
              </a:spcBef>
              <a:spcAft>
                <a:spcPts val="0"/>
              </a:spcAft>
              <a:buNone/>
              <a:defRPr>
                <a:solidFill>
                  <a:srgbClr val="434343"/>
                </a:solidFill>
                <a:latin typeface="Google Sans"/>
                <a:ea typeface="Google Sans"/>
                <a:cs typeface="Google Sans"/>
                <a:sym typeface="Google Sans"/>
              </a:defRPr>
            </a:lvl3pPr>
            <a:lvl4pPr lvl="3" rtl="0">
              <a:spcBef>
                <a:spcPts val="0"/>
              </a:spcBef>
              <a:spcAft>
                <a:spcPts val="0"/>
              </a:spcAft>
              <a:buNone/>
              <a:defRPr>
                <a:solidFill>
                  <a:srgbClr val="434343"/>
                </a:solidFill>
                <a:latin typeface="Google Sans"/>
                <a:ea typeface="Google Sans"/>
                <a:cs typeface="Google Sans"/>
                <a:sym typeface="Google Sans"/>
              </a:defRPr>
            </a:lvl4pPr>
            <a:lvl5pPr lvl="4" rtl="0">
              <a:spcBef>
                <a:spcPts val="0"/>
              </a:spcBef>
              <a:spcAft>
                <a:spcPts val="0"/>
              </a:spcAft>
              <a:buNone/>
              <a:defRPr>
                <a:solidFill>
                  <a:srgbClr val="434343"/>
                </a:solidFill>
                <a:latin typeface="Google Sans"/>
                <a:ea typeface="Google Sans"/>
                <a:cs typeface="Google Sans"/>
                <a:sym typeface="Google Sans"/>
              </a:defRPr>
            </a:lvl5pPr>
            <a:lvl6pPr lvl="5" rtl="0">
              <a:spcBef>
                <a:spcPts val="0"/>
              </a:spcBef>
              <a:spcAft>
                <a:spcPts val="0"/>
              </a:spcAft>
              <a:buNone/>
              <a:defRPr>
                <a:solidFill>
                  <a:srgbClr val="434343"/>
                </a:solidFill>
                <a:latin typeface="Google Sans"/>
                <a:ea typeface="Google Sans"/>
                <a:cs typeface="Google Sans"/>
                <a:sym typeface="Google Sans"/>
              </a:defRPr>
            </a:lvl6pPr>
            <a:lvl7pPr lvl="6" rtl="0">
              <a:spcBef>
                <a:spcPts val="0"/>
              </a:spcBef>
              <a:spcAft>
                <a:spcPts val="0"/>
              </a:spcAft>
              <a:buNone/>
              <a:defRPr>
                <a:solidFill>
                  <a:srgbClr val="434343"/>
                </a:solidFill>
                <a:latin typeface="Google Sans"/>
                <a:ea typeface="Google Sans"/>
                <a:cs typeface="Google Sans"/>
                <a:sym typeface="Google Sans"/>
              </a:defRPr>
            </a:lvl7pPr>
            <a:lvl8pPr lvl="7" rtl="0">
              <a:spcBef>
                <a:spcPts val="0"/>
              </a:spcBef>
              <a:spcAft>
                <a:spcPts val="0"/>
              </a:spcAft>
              <a:buNone/>
              <a:defRPr>
                <a:solidFill>
                  <a:srgbClr val="434343"/>
                </a:solidFill>
                <a:latin typeface="Google Sans"/>
                <a:ea typeface="Google Sans"/>
                <a:cs typeface="Google Sans"/>
                <a:sym typeface="Google Sans"/>
              </a:defRPr>
            </a:lvl8pPr>
            <a:lvl9pPr lvl="8" rtl="0">
              <a:spcBef>
                <a:spcPts val="0"/>
              </a:spcBef>
              <a:spcAft>
                <a:spcPts val="0"/>
              </a:spcAft>
              <a:buNone/>
              <a:defRPr>
                <a:solidFill>
                  <a:srgbClr val="434343"/>
                </a:solidFill>
                <a:latin typeface="Google Sans"/>
                <a:ea typeface="Google Sans"/>
                <a:cs typeface="Google Sans"/>
                <a:sym typeface="Google Sans"/>
              </a:defRPr>
            </a:lvl9pPr>
          </a:lstStyle>
          <a:p>
            <a:endParaRPr/>
          </a:p>
        </p:txBody>
      </p:sp>
      <p:grpSp>
        <p:nvGrpSpPr>
          <p:cNvPr id="58" name="Google Shape;58;p14"/>
          <p:cNvGrpSpPr/>
          <p:nvPr/>
        </p:nvGrpSpPr>
        <p:grpSpPr>
          <a:xfrm>
            <a:off x="1242770" y="1433272"/>
            <a:ext cx="562473" cy="562473"/>
            <a:chOff x="4250596" y="2250412"/>
            <a:chExt cx="642900" cy="642900"/>
          </a:xfrm>
        </p:grpSpPr>
        <p:grpSp>
          <p:nvGrpSpPr>
            <p:cNvPr id="59" name="Google Shape;59;p14"/>
            <p:cNvGrpSpPr/>
            <p:nvPr/>
          </p:nvGrpSpPr>
          <p:grpSpPr>
            <a:xfrm>
              <a:off x="4263448" y="2316851"/>
              <a:ext cx="616570" cy="495937"/>
              <a:chOff x="6294751" y="783425"/>
              <a:chExt cx="5020925" cy="4038575"/>
            </a:xfrm>
          </p:grpSpPr>
          <p:sp>
            <p:nvSpPr>
              <p:cNvPr id="60" name="Google Shape;60;p14"/>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14"/>
            <p:cNvSpPr/>
            <p:nvPr/>
          </p:nvSpPr>
          <p:spPr>
            <a:xfrm>
              <a:off x="4250596" y="2250412"/>
              <a:ext cx="6429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Google Shape;65;p14"/>
          <p:cNvPicPr preferRelativeResize="0"/>
          <p:nvPr/>
        </p:nvPicPr>
        <p:blipFill>
          <a:blip r:embed="rId2">
            <a:alphaModFix/>
          </a:blip>
          <a:stretch>
            <a:fillRect/>
          </a:stretch>
        </p:blipFill>
        <p:spPr>
          <a:xfrm>
            <a:off x="1405594" y="4519568"/>
            <a:ext cx="2286001" cy="45153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 Title / Left 2">
  <p:cSld name="CUSTOM_9">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85800" y="2343150"/>
            <a:ext cx="5334000" cy="194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sp>
        <p:nvSpPr>
          <p:cNvPr id="68" name="Google Shape;68;p15"/>
          <p:cNvSpPr txBox="1">
            <a:spLocks noGrp="1"/>
          </p:cNvSpPr>
          <p:nvPr>
            <p:ph type="subTitle" idx="1"/>
          </p:nvPr>
        </p:nvSpPr>
        <p:spPr>
          <a:xfrm>
            <a:off x="5257800" y="1638300"/>
            <a:ext cx="2286000" cy="12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434343"/>
                </a:solidFill>
                <a:latin typeface="Google Sans"/>
                <a:ea typeface="Google Sans"/>
                <a:cs typeface="Google Sans"/>
                <a:sym typeface="Google Sans"/>
              </a:defRPr>
            </a:lvl1pPr>
            <a:lvl2pPr lvl="1" rtl="0">
              <a:spcBef>
                <a:spcPts val="0"/>
              </a:spcBef>
              <a:spcAft>
                <a:spcPts val="0"/>
              </a:spcAft>
              <a:buNone/>
              <a:defRPr sz="1200">
                <a:solidFill>
                  <a:srgbClr val="434343"/>
                </a:solidFill>
                <a:latin typeface="Google Sans"/>
                <a:ea typeface="Google Sans"/>
                <a:cs typeface="Google Sans"/>
                <a:sym typeface="Google Sans"/>
              </a:defRPr>
            </a:lvl2pPr>
            <a:lvl3pPr lvl="2" rtl="0">
              <a:spcBef>
                <a:spcPts val="0"/>
              </a:spcBef>
              <a:spcAft>
                <a:spcPts val="0"/>
              </a:spcAft>
              <a:buNone/>
              <a:defRPr sz="1200">
                <a:solidFill>
                  <a:srgbClr val="434343"/>
                </a:solidFill>
                <a:latin typeface="Google Sans"/>
                <a:ea typeface="Google Sans"/>
                <a:cs typeface="Google Sans"/>
                <a:sym typeface="Google Sans"/>
              </a:defRPr>
            </a:lvl3pPr>
            <a:lvl4pPr lvl="3" rtl="0">
              <a:spcBef>
                <a:spcPts val="0"/>
              </a:spcBef>
              <a:spcAft>
                <a:spcPts val="0"/>
              </a:spcAft>
              <a:buNone/>
              <a:defRPr sz="1200">
                <a:solidFill>
                  <a:srgbClr val="434343"/>
                </a:solidFill>
                <a:latin typeface="Google Sans"/>
                <a:ea typeface="Google Sans"/>
                <a:cs typeface="Google Sans"/>
                <a:sym typeface="Google Sans"/>
              </a:defRPr>
            </a:lvl4pPr>
            <a:lvl5pPr lvl="4" rtl="0">
              <a:spcBef>
                <a:spcPts val="0"/>
              </a:spcBef>
              <a:spcAft>
                <a:spcPts val="0"/>
              </a:spcAft>
              <a:buNone/>
              <a:defRPr sz="1200">
                <a:solidFill>
                  <a:srgbClr val="434343"/>
                </a:solidFill>
                <a:latin typeface="Google Sans"/>
                <a:ea typeface="Google Sans"/>
                <a:cs typeface="Google Sans"/>
                <a:sym typeface="Google Sans"/>
              </a:defRPr>
            </a:lvl5pPr>
            <a:lvl6pPr lvl="5" rtl="0">
              <a:spcBef>
                <a:spcPts val="0"/>
              </a:spcBef>
              <a:spcAft>
                <a:spcPts val="0"/>
              </a:spcAft>
              <a:buNone/>
              <a:defRPr sz="1200">
                <a:solidFill>
                  <a:srgbClr val="434343"/>
                </a:solidFill>
                <a:latin typeface="Google Sans"/>
                <a:ea typeface="Google Sans"/>
                <a:cs typeface="Google Sans"/>
                <a:sym typeface="Google Sans"/>
              </a:defRPr>
            </a:lvl6pPr>
            <a:lvl7pPr lvl="6" rtl="0">
              <a:spcBef>
                <a:spcPts val="0"/>
              </a:spcBef>
              <a:spcAft>
                <a:spcPts val="0"/>
              </a:spcAft>
              <a:buNone/>
              <a:defRPr sz="1200">
                <a:solidFill>
                  <a:srgbClr val="434343"/>
                </a:solidFill>
                <a:latin typeface="Google Sans"/>
                <a:ea typeface="Google Sans"/>
                <a:cs typeface="Google Sans"/>
                <a:sym typeface="Google Sans"/>
              </a:defRPr>
            </a:lvl7pPr>
            <a:lvl8pPr lvl="7" rtl="0">
              <a:spcBef>
                <a:spcPts val="0"/>
              </a:spcBef>
              <a:spcAft>
                <a:spcPts val="0"/>
              </a:spcAft>
              <a:buNone/>
              <a:defRPr sz="1200">
                <a:solidFill>
                  <a:srgbClr val="434343"/>
                </a:solidFill>
                <a:latin typeface="Google Sans"/>
                <a:ea typeface="Google Sans"/>
                <a:cs typeface="Google Sans"/>
                <a:sym typeface="Google Sans"/>
              </a:defRPr>
            </a:lvl8pPr>
            <a:lvl9pPr lvl="8" rtl="0">
              <a:spcBef>
                <a:spcPts val="0"/>
              </a:spcBef>
              <a:spcAft>
                <a:spcPts val="0"/>
              </a:spcAft>
              <a:buNone/>
              <a:defRPr sz="1200">
                <a:solidFill>
                  <a:srgbClr val="434343"/>
                </a:solidFill>
                <a:latin typeface="Google Sans"/>
                <a:ea typeface="Google Sans"/>
                <a:cs typeface="Google Sans"/>
                <a:sym typeface="Google Sans"/>
              </a:defRPr>
            </a:lvl9pPr>
          </a:lstStyle>
          <a:p>
            <a:endParaRPr/>
          </a:p>
        </p:txBody>
      </p:sp>
      <p:grpSp>
        <p:nvGrpSpPr>
          <p:cNvPr id="69" name="Google Shape;69;p15"/>
          <p:cNvGrpSpPr/>
          <p:nvPr/>
        </p:nvGrpSpPr>
        <p:grpSpPr>
          <a:xfrm>
            <a:off x="480757" y="1433272"/>
            <a:ext cx="562473" cy="562473"/>
            <a:chOff x="4250596" y="2250412"/>
            <a:chExt cx="642900" cy="642900"/>
          </a:xfrm>
        </p:grpSpPr>
        <p:grpSp>
          <p:nvGrpSpPr>
            <p:cNvPr id="70" name="Google Shape;70;p15"/>
            <p:cNvGrpSpPr/>
            <p:nvPr/>
          </p:nvGrpSpPr>
          <p:grpSpPr>
            <a:xfrm>
              <a:off x="4263448" y="2316851"/>
              <a:ext cx="616570" cy="495937"/>
              <a:chOff x="6294751" y="783425"/>
              <a:chExt cx="5020925" cy="4038575"/>
            </a:xfrm>
          </p:grpSpPr>
          <p:sp>
            <p:nvSpPr>
              <p:cNvPr id="71" name="Google Shape;71;p15"/>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15"/>
            <p:cNvSpPr/>
            <p:nvPr/>
          </p:nvSpPr>
          <p:spPr>
            <a:xfrm>
              <a:off x="4250596" y="2250412"/>
              <a:ext cx="6429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 name="Google Shape;76;p15"/>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2 Title / Right 1">
  <p:cSld name="CUSTOM_2">
    <p:spTree>
      <p:nvGrpSpPr>
        <p:cNvPr id="1" name="Shape 77"/>
        <p:cNvGrpSpPr/>
        <p:nvPr/>
      </p:nvGrpSpPr>
      <p:grpSpPr>
        <a:xfrm>
          <a:off x="0" y="0"/>
          <a:ext cx="0" cy="0"/>
          <a:chOff x="0" y="0"/>
          <a:chExt cx="0" cy="0"/>
        </a:xfrm>
      </p:grpSpPr>
      <p:grpSp>
        <p:nvGrpSpPr>
          <p:cNvPr id="78" name="Google Shape;78;p16"/>
          <p:cNvGrpSpPr/>
          <p:nvPr/>
        </p:nvGrpSpPr>
        <p:grpSpPr>
          <a:xfrm>
            <a:off x="5105131" y="4633943"/>
            <a:ext cx="1752868" cy="204454"/>
            <a:chOff x="3468688" y="1319213"/>
            <a:chExt cx="6489700" cy="757238"/>
          </a:xfrm>
        </p:grpSpPr>
        <p:sp>
          <p:nvSpPr>
            <p:cNvPr id="79" name="Google Shape;79;p16"/>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0" name="Google Shape;80;p16"/>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1" name="Google Shape;81;p16"/>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2" name="Google Shape;82;p16"/>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3" name="Google Shape;83;p16"/>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4" name="Google Shape;84;p16"/>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5" name="Google Shape;85;p16"/>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6" name="Google Shape;86;p16"/>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7" name="Google Shape;87;p16"/>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8" name="Google Shape;88;p16"/>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89" name="Google Shape;89;p16"/>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0" name="Google Shape;90;p16"/>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1" name="Google Shape;91;p16"/>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2" name="Google Shape;92;p16"/>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3" name="Google Shape;93;p16"/>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4" name="Google Shape;94;p16"/>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5" name="Google Shape;95;p16"/>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96" name="Google Shape;96;p16"/>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grpSp>
        <p:nvGrpSpPr>
          <p:cNvPr id="97" name="Google Shape;97;p16"/>
          <p:cNvGrpSpPr/>
          <p:nvPr/>
        </p:nvGrpSpPr>
        <p:grpSpPr>
          <a:xfrm>
            <a:off x="6576770" y="1433272"/>
            <a:ext cx="562473" cy="562473"/>
            <a:chOff x="4250596" y="2250412"/>
            <a:chExt cx="642900" cy="642900"/>
          </a:xfrm>
        </p:grpSpPr>
        <p:grpSp>
          <p:nvGrpSpPr>
            <p:cNvPr id="98" name="Google Shape;98;p16"/>
            <p:cNvGrpSpPr/>
            <p:nvPr/>
          </p:nvGrpSpPr>
          <p:grpSpPr>
            <a:xfrm>
              <a:off x="4263448" y="2316851"/>
              <a:ext cx="616570" cy="495937"/>
              <a:chOff x="6294751" y="783425"/>
              <a:chExt cx="5020925" cy="4038575"/>
            </a:xfrm>
          </p:grpSpPr>
          <p:sp>
            <p:nvSpPr>
              <p:cNvPr id="99" name="Google Shape;99;p16"/>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6"/>
            <p:cNvSpPr/>
            <p:nvPr/>
          </p:nvSpPr>
          <p:spPr>
            <a:xfrm>
              <a:off x="4250596" y="2250412"/>
              <a:ext cx="6429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6"/>
          <p:cNvSpPr txBox="1">
            <a:spLocks noGrp="1"/>
          </p:cNvSpPr>
          <p:nvPr>
            <p:ph type="title"/>
          </p:nvPr>
        </p:nvSpPr>
        <p:spPr>
          <a:xfrm>
            <a:off x="1600200" y="2343150"/>
            <a:ext cx="5334000" cy="1943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lvl1pPr>
            <a:lvl2pPr lvl="1" algn="r" rtl="0">
              <a:spcBef>
                <a:spcPts val="0"/>
              </a:spcBef>
              <a:spcAft>
                <a:spcPts val="0"/>
              </a:spcAft>
              <a:buNone/>
              <a:defRPr sz="4800"/>
            </a:lvl2pPr>
            <a:lvl3pPr lvl="2" algn="r" rtl="0">
              <a:spcBef>
                <a:spcPts val="0"/>
              </a:spcBef>
              <a:spcAft>
                <a:spcPts val="0"/>
              </a:spcAft>
              <a:buNone/>
              <a:defRPr sz="4800"/>
            </a:lvl3pPr>
            <a:lvl4pPr lvl="3" algn="r" rtl="0">
              <a:spcBef>
                <a:spcPts val="0"/>
              </a:spcBef>
              <a:spcAft>
                <a:spcPts val="0"/>
              </a:spcAft>
              <a:buNone/>
              <a:defRPr sz="4800"/>
            </a:lvl4pPr>
            <a:lvl5pPr lvl="4" algn="r" rtl="0">
              <a:spcBef>
                <a:spcPts val="0"/>
              </a:spcBef>
              <a:spcAft>
                <a:spcPts val="0"/>
              </a:spcAft>
              <a:buNone/>
              <a:defRPr sz="4800"/>
            </a:lvl5pPr>
            <a:lvl6pPr lvl="5" algn="r" rtl="0">
              <a:spcBef>
                <a:spcPts val="0"/>
              </a:spcBef>
              <a:spcAft>
                <a:spcPts val="0"/>
              </a:spcAft>
              <a:buNone/>
              <a:defRPr sz="4800"/>
            </a:lvl6pPr>
            <a:lvl7pPr lvl="6" algn="r" rtl="0">
              <a:spcBef>
                <a:spcPts val="0"/>
              </a:spcBef>
              <a:spcAft>
                <a:spcPts val="0"/>
              </a:spcAft>
              <a:buNone/>
              <a:defRPr sz="4800"/>
            </a:lvl7pPr>
            <a:lvl8pPr lvl="7" algn="r" rtl="0">
              <a:spcBef>
                <a:spcPts val="0"/>
              </a:spcBef>
              <a:spcAft>
                <a:spcPts val="0"/>
              </a:spcAft>
              <a:buNone/>
              <a:defRPr sz="4800"/>
            </a:lvl8pPr>
            <a:lvl9pPr lvl="8" algn="r" rtl="0">
              <a:spcBef>
                <a:spcPts val="0"/>
              </a:spcBef>
              <a:spcAft>
                <a:spcPts val="0"/>
              </a:spcAft>
              <a:buNone/>
              <a:defRPr sz="4800"/>
            </a:lvl9pPr>
          </a:lstStyle>
          <a:p>
            <a:endParaRPr/>
          </a:p>
        </p:txBody>
      </p:sp>
      <p:sp>
        <p:nvSpPr>
          <p:cNvPr id="105" name="Google Shape;105;p16"/>
          <p:cNvSpPr txBox="1">
            <a:spLocks noGrp="1"/>
          </p:cNvSpPr>
          <p:nvPr>
            <p:ph type="subTitle" idx="1"/>
          </p:nvPr>
        </p:nvSpPr>
        <p:spPr>
          <a:xfrm>
            <a:off x="685800" y="1638300"/>
            <a:ext cx="2286000" cy="12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434343"/>
                </a:solidFill>
                <a:latin typeface="Google Sans"/>
                <a:ea typeface="Google Sans"/>
                <a:cs typeface="Google Sans"/>
                <a:sym typeface="Google Sans"/>
              </a:defRPr>
            </a:lvl1pPr>
            <a:lvl2pPr lvl="1" rtl="0">
              <a:spcBef>
                <a:spcPts val="0"/>
              </a:spcBef>
              <a:spcAft>
                <a:spcPts val="0"/>
              </a:spcAft>
              <a:buNone/>
              <a:defRPr>
                <a:solidFill>
                  <a:srgbClr val="434343"/>
                </a:solidFill>
                <a:latin typeface="Google Sans"/>
                <a:ea typeface="Google Sans"/>
                <a:cs typeface="Google Sans"/>
                <a:sym typeface="Google Sans"/>
              </a:defRPr>
            </a:lvl2pPr>
            <a:lvl3pPr lvl="2" rtl="0">
              <a:spcBef>
                <a:spcPts val="0"/>
              </a:spcBef>
              <a:spcAft>
                <a:spcPts val="0"/>
              </a:spcAft>
              <a:buNone/>
              <a:defRPr>
                <a:solidFill>
                  <a:srgbClr val="434343"/>
                </a:solidFill>
                <a:latin typeface="Google Sans"/>
                <a:ea typeface="Google Sans"/>
                <a:cs typeface="Google Sans"/>
                <a:sym typeface="Google Sans"/>
              </a:defRPr>
            </a:lvl3pPr>
            <a:lvl4pPr lvl="3" rtl="0">
              <a:spcBef>
                <a:spcPts val="0"/>
              </a:spcBef>
              <a:spcAft>
                <a:spcPts val="0"/>
              </a:spcAft>
              <a:buNone/>
              <a:defRPr>
                <a:solidFill>
                  <a:srgbClr val="434343"/>
                </a:solidFill>
                <a:latin typeface="Google Sans"/>
                <a:ea typeface="Google Sans"/>
                <a:cs typeface="Google Sans"/>
                <a:sym typeface="Google Sans"/>
              </a:defRPr>
            </a:lvl4pPr>
            <a:lvl5pPr lvl="4" rtl="0">
              <a:spcBef>
                <a:spcPts val="0"/>
              </a:spcBef>
              <a:spcAft>
                <a:spcPts val="0"/>
              </a:spcAft>
              <a:buNone/>
              <a:defRPr>
                <a:solidFill>
                  <a:srgbClr val="434343"/>
                </a:solidFill>
                <a:latin typeface="Google Sans"/>
                <a:ea typeface="Google Sans"/>
                <a:cs typeface="Google Sans"/>
                <a:sym typeface="Google Sans"/>
              </a:defRPr>
            </a:lvl5pPr>
            <a:lvl6pPr lvl="5" rtl="0">
              <a:spcBef>
                <a:spcPts val="0"/>
              </a:spcBef>
              <a:spcAft>
                <a:spcPts val="0"/>
              </a:spcAft>
              <a:buNone/>
              <a:defRPr>
                <a:solidFill>
                  <a:srgbClr val="434343"/>
                </a:solidFill>
                <a:latin typeface="Google Sans"/>
                <a:ea typeface="Google Sans"/>
                <a:cs typeface="Google Sans"/>
                <a:sym typeface="Google Sans"/>
              </a:defRPr>
            </a:lvl6pPr>
            <a:lvl7pPr lvl="6" rtl="0">
              <a:spcBef>
                <a:spcPts val="0"/>
              </a:spcBef>
              <a:spcAft>
                <a:spcPts val="0"/>
              </a:spcAft>
              <a:buNone/>
              <a:defRPr>
                <a:solidFill>
                  <a:srgbClr val="434343"/>
                </a:solidFill>
                <a:latin typeface="Google Sans"/>
                <a:ea typeface="Google Sans"/>
                <a:cs typeface="Google Sans"/>
                <a:sym typeface="Google Sans"/>
              </a:defRPr>
            </a:lvl7pPr>
            <a:lvl8pPr lvl="7" rtl="0">
              <a:spcBef>
                <a:spcPts val="0"/>
              </a:spcBef>
              <a:spcAft>
                <a:spcPts val="0"/>
              </a:spcAft>
              <a:buNone/>
              <a:defRPr>
                <a:solidFill>
                  <a:srgbClr val="434343"/>
                </a:solidFill>
                <a:latin typeface="Google Sans"/>
                <a:ea typeface="Google Sans"/>
                <a:cs typeface="Google Sans"/>
                <a:sym typeface="Google Sans"/>
              </a:defRPr>
            </a:lvl8pPr>
            <a:lvl9pPr lvl="8" rtl="0">
              <a:spcBef>
                <a:spcPts val="0"/>
              </a:spcBef>
              <a:spcAft>
                <a:spcPts val="0"/>
              </a:spcAft>
              <a:buNone/>
              <a:defRPr>
                <a:solidFill>
                  <a:srgbClr val="434343"/>
                </a:solidFill>
                <a:latin typeface="Google Sans"/>
                <a:ea typeface="Google Sans"/>
                <a:cs typeface="Google Sans"/>
                <a:sym typeface="Google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2 Title / Right 2">
  <p:cSld name="CUSTOM_2_1">
    <p:spTree>
      <p:nvGrpSpPr>
        <p:cNvPr id="1" name="Shape 106"/>
        <p:cNvGrpSpPr/>
        <p:nvPr/>
      </p:nvGrpSpPr>
      <p:grpSpPr>
        <a:xfrm>
          <a:off x="0" y="0"/>
          <a:ext cx="0" cy="0"/>
          <a:chOff x="0" y="0"/>
          <a:chExt cx="0" cy="0"/>
        </a:xfrm>
      </p:grpSpPr>
      <p:grpSp>
        <p:nvGrpSpPr>
          <p:cNvPr id="107" name="Google Shape;107;p17"/>
          <p:cNvGrpSpPr/>
          <p:nvPr/>
        </p:nvGrpSpPr>
        <p:grpSpPr>
          <a:xfrm>
            <a:off x="5867131" y="4633760"/>
            <a:ext cx="1752868" cy="204454"/>
            <a:chOff x="3468688" y="1319213"/>
            <a:chExt cx="6489700" cy="757238"/>
          </a:xfrm>
        </p:grpSpPr>
        <p:sp>
          <p:nvSpPr>
            <p:cNvPr id="108" name="Google Shape;108;p17"/>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09" name="Google Shape;109;p17"/>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0" name="Google Shape;110;p17"/>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1" name="Google Shape;111;p17"/>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2" name="Google Shape;112;p17"/>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3" name="Google Shape;113;p17"/>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4" name="Google Shape;114;p17"/>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5" name="Google Shape;115;p17"/>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6" name="Google Shape;116;p17"/>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7" name="Google Shape;117;p17"/>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8" name="Google Shape;118;p17"/>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19" name="Google Shape;119;p17"/>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0" name="Google Shape;120;p17"/>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1" name="Google Shape;121;p17"/>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2" name="Google Shape;122;p17"/>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3" name="Google Shape;123;p17"/>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4" name="Google Shape;124;p17"/>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25" name="Google Shape;125;p17"/>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126" name="Google Shape;126;p17"/>
          <p:cNvSpPr txBox="1">
            <a:spLocks noGrp="1"/>
          </p:cNvSpPr>
          <p:nvPr>
            <p:ph type="title"/>
          </p:nvPr>
        </p:nvSpPr>
        <p:spPr>
          <a:xfrm>
            <a:off x="2286000" y="2343150"/>
            <a:ext cx="5410200" cy="1943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vl2pPr>
            <a:lvl3pPr lvl="2" algn="r" rtl="0">
              <a:spcBef>
                <a:spcPts val="0"/>
              </a:spcBef>
              <a:spcAft>
                <a:spcPts val="0"/>
              </a:spcAft>
              <a:buNone/>
              <a:defRPr sz="3600"/>
            </a:lvl3pPr>
            <a:lvl4pPr lvl="3" algn="r" rtl="0">
              <a:spcBef>
                <a:spcPts val="0"/>
              </a:spcBef>
              <a:spcAft>
                <a:spcPts val="0"/>
              </a:spcAft>
              <a:buNone/>
              <a:defRPr sz="3600"/>
            </a:lvl4pPr>
            <a:lvl5pPr lvl="4" algn="r" rtl="0">
              <a:spcBef>
                <a:spcPts val="0"/>
              </a:spcBef>
              <a:spcAft>
                <a:spcPts val="0"/>
              </a:spcAft>
              <a:buNone/>
              <a:defRPr sz="3600"/>
            </a:lvl5pPr>
            <a:lvl6pPr lvl="5" algn="r" rtl="0">
              <a:spcBef>
                <a:spcPts val="0"/>
              </a:spcBef>
              <a:spcAft>
                <a:spcPts val="0"/>
              </a:spcAft>
              <a:buNone/>
              <a:defRPr sz="3600"/>
            </a:lvl6pPr>
            <a:lvl7pPr lvl="6" algn="r" rtl="0">
              <a:spcBef>
                <a:spcPts val="0"/>
              </a:spcBef>
              <a:spcAft>
                <a:spcPts val="0"/>
              </a:spcAft>
              <a:buNone/>
              <a:defRPr sz="3600"/>
            </a:lvl7pPr>
            <a:lvl8pPr lvl="7" algn="r" rtl="0">
              <a:spcBef>
                <a:spcPts val="0"/>
              </a:spcBef>
              <a:spcAft>
                <a:spcPts val="0"/>
              </a:spcAft>
              <a:buNone/>
              <a:defRPr sz="3600"/>
            </a:lvl8pPr>
            <a:lvl9pPr lvl="8" algn="r" rtl="0">
              <a:spcBef>
                <a:spcPts val="0"/>
              </a:spcBef>
              <a:spcAft>
                <a:spcPts val="0"/>
              </a:spcAft>
              <a:buNone/>
              <a:defRPr sz="3600"/>
            </a:lvl9pPr>
          </a:lstStyle>
          <a:p>
            <a:endParaRPr/>
          </a:p>
        </p:txBody>
      </p:sp>
      <p:sp>
        <p:nvSpPr>
          <p:cNvPr id="127" name="Google Shape;127;p17"/>
          <p:cNvSpPr txBox="1">
            <a:spLocks noGrp="1"/>
          </p:cNvSpPr>
          <p:nvPr>
            <p:ph type="subTitle" idx="1"/>
          </p:nvPr>
        </p:nvSpPr>
        <p:spPr>
          <a:xfrm>
            <a:off x="1447800" y="1638300"/>
            <a:ext cx="2286000" cy="1285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434343"/>
                </a:solidFill>
                <a:latin typeface="Google Sans"/>
                <a:ea typeface="Google Sans"/>
                <a:cs typeface="Google Sans"/>
                <a:sym typeface="Google Sans"/>
              </a:defRPr>
            </a:lvl1pPr>
            <a:lvl2pPr lvl="1" rtl="0">
              <a:spcBef>
                <a:spcPts val="0"/>
              </a:spcBef>
              <a:spcAft>
                <a:spcPts val="0"/>
              </a:spcAft>
              <a:buNone/>
              <a:defRPr sz="1200">
                <a:solidFill>
                  <a:srgbClr val="434343"/>
                </a:solidFill>
                <a:latin typeface="Google Sans"/>
                <a:ea typeface="Google Sans"/>
                <a:cs typeface="Google Sans"/>
                <a:sym typeface="Google Sans"/>
              </a:defRPr>
            </a:lvl2pPr>
            <a:lvl3pPr lvl="2" rtl="0">
              <a:spcBef>
                <a:spcPts val="0"/>
              </a:spcBef>
              <a:spcAft>
                <a:spcPts val="0"/>
              </a:spcAft>
              <a:buNone/>
              <a:defRPr sz="1200">
                <a:solidFill>
                  <a:srgbClr val="434343"/>
                </a:solidFill>
                <a:latin typeface="Google Sans"/>
                <a:ea typeface="Google Sans"/>
                <a:cs typeface="Google Sans"/>
                <a:sym typeface="Google Sans"/>
              </a:defRPr>
            </a:lvl3pPr>
            <a:lvl4pPr lvl="3" rtl="0">
              <a:spcBef>
                <a:spcPts val="0"/>
              </a:spcBef>
              <a:spcAft>
                <a:spcPts val="0"/>
              </a:spcAft>
              <a:buNone/>
              <a:defRPr sz="1200">
                <a:solidFill>
                  <a:srgbClr val="434343"/>
                </a:solidFill>
                <a:latin typeface="Google Sans"/>
                <a:ea typeface="Google Sans"/>
                <a:cs typeface="Google Sans"/>
                <a:sym typeface="Google Sans"/>
              </a:defRPr>
            </a:lvl4pPr>
            <a:lvl5pPr lvl="4" rtl="0">
              <a:spcBef>
                <a:spcPts val="0"/>
              </a:spcBef>
              <a:spcAft>
                <a:spcPts val="0"/>
              </a:spcAft>
              <a:buNone/>
              <a:defRPr sz="1200">
                <a:solidFill>
                  <a:srgbClr val="434343"/>
                </a:solidFill>
                <a:latin typeface="Google Sans"/>
                <a:ea typeface="Google Sans"/>
                <a:cs typeface="Google Sans"/>
                <a:sym typeface="Google Sans"/>
              </a:defRPr>
            </a:lvl5pPr>
            <a:lvl6pPr lvl="5" rtl="0">
              <a:spcBef>
                <a:spcPts val="0"/>
              </a:spcBef>
              <a:spcAft>
                <a:spcPts val="0"/>
              </a:spcAft>
              <a:buNone/>
              <a:defRPr sz="1200">
                <a:solidFill>
                  <a:srgbClr val="434343"/>
                </a:solidFill>
                <a:latin typeface="Google Sans"/>
                <a:ea typeface="Google Sans"/>
                <a:cs typeface="Google Sans"/>
                <a:sym typeface="Google Sans"/>
              </a:defRPr>
            </a:lvl6pPr>
            <a:lvl7pPr lvl="6" rtl="0">
              <a:spcBef>
                <a:spcPts val="0"/>
              </a:spcBef>
              <a:spcAft>
                <a:spcPts val="0"/>
              </a:spcAft>
              <a:buNone/>
              <a:defRPr sz="1200">
                <a:solidFill>
                  <a:srgbClr val="434343"/>
                </a:solidFill>
                <a:latin typeface="Google Sans"/>
                <a:ea typeface="Google Sans"/>
                <a:cs typeface="Google Sans"/>
                <a:sym typeface="Google Sans"/>
              </a:defRPr>
            </a:lvl7pPr>
            <a:lvl8pPr lvl="7" rtl="0">
              <a:spcBef>
                <a:spcPts val="0"/>
              </a:spcBef>
              <a:spcAft>
                <a:spcPts val="0"/>
              </a:spcAft>
              <a:buNone/>
              <a:defRPr sz="1200">
                <a:solidFill>
                  <a:srgbClr val="434343"/>
                </a:solidFill>
                <a:latin typeface="Google Sans"/>
                <a:ea typeface="Google Sans"/>
                <a:cs typeface="Google Sans"/>
                <a:sym typeface="Google Sans"/>
              </a:defRPr>
            </a:lvl8pPr>
            <a:lvl9pPr lvl="8" rtl="0">
              <a:spcBef>
                <a:spcPts val="0"/>
              </a:spcBef>
              <a:spcAft>
                <a:spcPts val="0"/>
              </a:spcAft>
              <a:buNone/>
              <a:defRPr sz="1200">
                <a:solidFill>
                  <a:srgbClr val="434343"/>
                </a:solidFill>
                <a:latin typeface="Google Sans"/>
                <a:ea typeface="Google Sans"/>
                <a:cs typeface="Google Sans"/>
                <a:sym typeface="Google Sans"/>
              </a:defRPr>
            </a:lvl9pPr>
          </a:lstStyle>
          <a:p>
            <a:endParaRPr/>
          </a:p>
        </p:txBody>
      </p:sp>
      <p:grpSp>
        <p:nvGrpSpPr>
          <p:cNvPr id="128" name="Google Shape;128;p17"/>
          <p:cNvGrpSpPr/>
          <p:nvPr/>
        </p:nvGrpSpPr>
        <p:grpSpPr>
          <a:xfrm>
            <a:off x="7338757" y="1433272"/>
            <a:ext cx="562473" cy="562473"/>
            <a:chOff x="4250596" y="2250412"/>
            <a:chExt cx="642900" cy="642900"/>
          </a:xfrm>
        </p:grpSpPr>
        <p:grpSp>
          <p:nvGrpSpPr>
            <p:cNvPr id="129" name="Google Shape;129;p17"/>
            <p:cNvGrpSpPr/>
            <p:nvPr/>
          </p:nvGrpSpPr>
          <p:grpSpPr>
            <a:xfrm>
              <a:off x="4263448" y="2316851"/>
              <a:ext cx="616570" cy="495937"/>
              <a:chOff x="6294751" y="783425"/>
              <a:chExt cx="5020925" cy="4038575"/>
            </a:xfrm>
          </p:grpSpPr>
          <p:sp>
            <p:nvSpPr>
              <p:cNvPr id="130" name="Google Shape;130;p17"/>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p:nvPr/>
          </p:nvSpPr>
          <p:spPr>
            <a:xfrm>
              <a:off x="4250596" y="2250412"/>
              <a:ext cx="6429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4 Break / Left">
  <p:cSld name="CUSTOM_4">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685800" y="1485900"/>
            <a:ext cx="5366400" cy="19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37" name="Google Shape;137;p18"/>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5 Break / Right">
  <p:cSld name="CUSTOM_5">
    <p:spTree>
      <p:nvGrpSpPr>
        <p:cNvPr id="1" name="Shape 138"/>
        <p:cNvGrpSpPr/>
        <p:nvPr/>
      </p:nvGrpSpPr>
      <p:grpSpPr>
        <a:xfrm>
          <a:off x="0" y="0"/>
          <a:ext cx="0" cy="0"/>
          <a:chOff x="0" y="0"/>
          <a:chExt cx="0" cy="0"/>
        </a:xfrm>
      </p:grpSpPr>
      <p:grpSp>
        <p:nvGrpSpPr>
          <p:cNvPr id="139" name="Google Shape;139;p19"/>
          <p:cNvGrpSpPr/>
          <p:nvPr/>
        </p:nvGrpSpPr>
        <p:grpSpPr>
          <a:xfrm>
            <a:off x="5867131" y="4633760"/>
            <a:ext cx="1752868" cy="204454"/>
            <a:chOff x="3468688" y="1319213"/>
            <a:chExt cx="6489700" cy="757238"/>
          </a:xfrm>
        </p:grpSpPr>
        <p:sp>
          <p:nvSpPr>
            <p:cNvPr id="140" name="Google Shape;140;p19"/>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1" name="Google Shape;141;p19"/>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2" name="Google Shape;142;p19"/>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3" name="Google Shape;143;p19"/>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4" name="Google Shape;144;p19"/>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5" name="Google Shape;145;p19"/>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6" name="Google Shape;146;p19"/>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7" name="Google Shape;147;p19"/>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8" name="Google Shape;148;p19"/>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49" name="Google Shape;149;p19"/>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0" name="Google Shape;150;p19"/>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1" name="Google Shape;151;p19"/>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2" name="Google Shape;152;p19"/>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3" name="Google Shape;153;p19"/>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4" name="Google Shape;154;p19"/>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5" name="Google Shape;155;p19"/>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6" name="Google Shape;156;p19"/>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57" name="Google Shape;157;p19"/>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158" name="Google Shape;158;p19"/>
          <p:cNvSpPr txBox="1">
            <a:spLocks noGrp="1"/>
          </p:cNvSpPr>
          <p:nvPr>
            <p:ph type="title"/>
          </p:nvPr>
        </p:nvSpPr>
        <p:spPr>
          <a:xfrm>
            <a:off x="762000" y="1514225"/>
            <a:ext cx="5410200" cy="171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lvl1pPr>
            <a:lvl2pPr lvl="1" algn="r" rtl="0">
              <a:spcBef>
                <a:spcPts val="0"/>
              </a:spcBef>
              <a:spcAft>
                <a:spcPts val="0"/>
              </a:spcAft>
              <a:buNone/>
              <a:defRPr sz="4800"/>
            </a:lvl2pPr>
            <a:lvl3pPr lvl="2" algn="r" rtl="0">
              <a:spcBef>
                <a:spcPts val="0"/>
              </a:spcBef>
              <a:spcAft>
                <a:spcPts val="0"/>
              </a:spcAft>
              <a:buNone/>
              <a:defRPr sz="4800"/>
            </a:lvl3pPr>
            <a:lvl4pPr lvl="3" algn="r" rtl="0">
              <a:spcBef>
                <a:spcPts val="0"/>
              </a:spcBef>
              <a:spcAft>
                <a:spcPts val="0"/>
              </a:spcAft>
              <a:buNone/>
              <a:defRPr sz="4800"/>
            </a:lvl4pPr>
            <a:lvl5pPr lvl="4" algn="r" rtl="0">
              <a:spcBef>
                <a:spcPts val="0"/>
              </a:spcBef>
              <a:spcAft>
                <a:spcPts val="0"/>
              </a:spcAft>
              <a:buNone/>
              <a:defRPr sz="4800"/>
            </a:lvl5pPr>
            <a:lvl6pPr lvl="5" algn="r" rtl="0">
              <a:spcBef>
                <a:spcPts val="0"/>
              </a:spcBef>
              <a:spcAft>
                <a:spcPts val="0"/>
              </a:spcAft>
              <a:buNone/>
              <a:defRPr sz="4800"/>
            </a:lvl6pPr>
            <a:lvl7pPr lvl="6" algn="r" rtl="0">
              <a:spcBef>
                <a:spcPts val="0"/>
              </a:spcBef>
              <a:spcAft>
                <a:spcPts val="0"/>
              </a:spcAft>
              <a:buNone/>
              <a:defRPr sz="4800"/>
            </a:lvl7pPr>
            <a:lvl8pPr lvl="7" algn="r" rtl="0">
              <a:spcBef>
                <a:spcPts val="0"/>
              </a:spcBef>
              <a:spcAft>
                <a:spcPts val="0"/>
              </a:spcAft>
              <a:buNone/>
              <a:defRPr sz="4800"/>
            </a:lvl8pPr>
            <a:lvl9pPr lvl="8" algn="r" rtl="0">
              <a:spcBef>
                <a:spcPts val="0"/>
              </a:spcBef>
              <a:spcAft>
                <a:spcPts val="0"/>
              </a:spcAft>
              <a:buNone/>
              <a:defRPr sz="4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3 Break / Center">
  <p:cSld name="CUSTOM_3_1">
    <p:spTree>
      <p:nvGrpSpPr>
        <p:cNvPr id="1" name="Shape 159"/>
        <p:cNvGrpSpPr/>
        <p:nvPr/>
      </p:nvGrpSpPr>
      <p:grpSpPr>
        <a:xfrm>
          <a:off x="0" y="0"/>
          <a:ext cx="0" cy="0"/>
          <a:chOff x="0" y="0"/>
          <a:chExt cx="0" cy="0"/>
        </a:xfrm>
      </p:grpSpPr>
      <p:grpSp>
        <p:nvGrpSpPr>
          <p:cNvPr id="160" name="Google Shape;160;p20"/>
          <p:cNvGrpSpPr/>
          <p:nvPr/>
        </p:nvGrpSpPr>
        <p:grpSpPr>
          <a:xfrm>
            <a:off x="3695569" y="4633660"/>
            <a:ext cx="1752868" cy="204454"/>
            <a:chOff x="3468688" y="1319213"/>
            <a:chExt cx="6489700" cy="757238"/>
          </a:xfrm>
        </p:grpSpPr>
        <p:sp>
          <p:nvSpPr>
            <p:cNvPr id="161" name="Google Shape;161;p20"/>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2" name="Google Shape;162;p20"/>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3" name="Google Shape;163;p20"/>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4" name="Google Shape;164;p20"/>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5" name="Google Shape;165;p20"/>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6" name="Google Shape;166;p20"/>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7" name="Google Shape;167;p20"/>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8" name="Google Shape;168;p20"/>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69" name="Google Shape;169;p20"/>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0" name="Google Shape;170;p20"/>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1" name="Google Shape;171;p20"/>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2" name="Google Shape;172;p20"/>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3" name="Google Shape;173;p20"/>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4" name="Google Shape;174;p20"/>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5" name="Google Shape;175;p20"/>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6" name="Google Shape;176;p20"/>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7" name="Google Shape;177;p20"/>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78" name="Google Shape;178;p20"/>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179" name="Google Shape;179;p20"/>
          <p:cNvSpPr txBox="1">
            <a:spLocks noGrp="1"/>
          </p:cNvSpPr>
          <p:nvPr>
            <p:ph type="title"/>
          </p:nvPr>
        </p:nvSpPr>
        <p:spPr>
          <a:xfrm>
            <a:off x="1524000" y="2343150"/>
            <a:ext cx="6096000" cy="194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80" name="Google Shape;180;p20"/>
          <p:cNvGrpSpPr/>
          <p:nvPr/>
        </p:nvGrpSpPr>
        <p:grpSpPr>
          <a:xfrm>
            <a:off x="4290757" y="1433272"/>
            <a:ext cx="562473" cy="562473"/>
            <a:chOff x="4250596" y="2250412"/>
            <a:chExt cx="642900" cy="642900"/>
          </a:xfrm>
        </p:grpSpPr>
        <p:grpSp>
          <p:nvGrpSpPr>
            <p:cNvPr id="181" name="Google Shape;181;p20"/>
            <p:cNvGrpSpPr/>
            <p:nvPr/>
          </p:nvGrpSpPr>
          <p:grpSpPr>
            <a:xfrm>
              <a:off x="4263448" y="2316851"/>
              <a:ext cx="616570" cy="495937"/>
              <a:chOff x="6294751" y="783425"/>
              <a:chExt cx="5020925" cy="4038575"/>
            </a:xfrm>
          </p:grpSpPr>
          <p:sp>
            <p:nvSpPr>
              <p:cNvPr id="182" name="Google Shape;182;p20"/>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0"/>
            <p:cNvSpPr/>
            <p:nvPr/>
          </p:nvSpPr>
          <p:spPr>
            <a:xfrm>
              <a:off x="4250596" y="2250412"/>
              <a:ext cx="6429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 Data Viz">
  <p:cSld name="CUSTOM_6">
    <p:spTree>
      <p:nvGrpSpPr>
        <p:cNvPr id="1" name="Shape 187"/>
        <p:cNvGrpSpPr/>
        <p:nvPr/>
      </p:nvGrpSpPr>
      <p:grpSpPr>
        <a:xfrm>
          <a:off x="0" y="0"/>
          <a:ext cx="0" cy="0"/>
          <a:chOff x="0" y="0"/>
          <a:chExt cx="0" cy="0"/>
        </a:xfrm>
      </p:grpSpPr>
      <p:sp>
        <p:nvSpPr>
          <p:cNvPr id="188" name="Google Shape;188;p21"/>
          <p:cNvSpPr/>
          <p:nvPr/>
        </p:nvSpPr>
        <p:spPr>
          <a:xfrm>
            <a:off x="3809975" y="857350"/>
            <a:ext cx="5334000" cy="4286400"/>
          </a:xfrm>
          <a:prstGeom prst="rect">
            <a:avLst/>
          </a:prstGeom>
          <a:solidFill>
            <a:srgbClr val="F1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txBox="1">
            <a:spLocks noGrp="1"/>
          </p:cNvSpPr>
          <p:nvPr>
            <p:ph type="subTitle" idx="1"/>
          </p:nvPr>
        </p:nvSpPr>
        <p:spPr>
          <a:xfrm>
            <a:off x="4038600" y="1085950"/>
            <a:ext cx="3657600" cy="42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0" name="Google Shape;190;p21"/>
          <p:cNvSpPr txBox="1">
            <a:spLocks noGrp="1"/>
          </p:cNvSpPr>
          <p:nvPr>
            <p:ph type="title"/>
          </p:nvPr>
        </p:nvSpPr>
        <p:spPr>
          <a:xfrm>
            <a:off x="685800" y="1362000"/>
            <a:ext cx="3048000" cy="10095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1" name="Google Shape;191;p21"/>
          <p:cNvSpPr txBox="1">
            <a:spLocks noGrp="1"/>
          </p:cNvSpPr>
          <p:nvPr>
            <p:ph type="body" idx="2"/>
          </p:nvPr>
        </p:nvSpPr>
        <p:spPr>
          <a:xfrm>
            <a:off x="685800" y="2495550"/>
            <a:ext cx="2286000" cy="1790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192" name="Google Shape;192;p21"/>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6 Text / 1 Column">
  <p:cSld name="CUSTOM_6_2_3">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685800" y="1133400"/>
            <a:ext cx="3048000" cy="18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5" name="Google Shape;195;p22"/>
          <p:cNvSpPr txBox="1">
            <a:spLocks noGrp="1"/>
          </p:cNvSpPr>
          <p:nvPr>
            <p:ph type="body" idx="1"/>
          </p:nvPr>
        </p:nvSpPr>
        <p:spPr>
          <a:xfrm>
            <a:off x="3733800" y="1209600"/>
            <a:ext cx="4572000" cy="3000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196" name="Google Shape;196;p22"/>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7 Text / 2 Column">
  <p:cSld name="CUSTOM_6_2_2">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685800" y="1133400"/>
            <a:ext cx="3048000" cy="18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9" name="Google Shape;199;p23"/>
          <p:cNvSpPr txBox="1">
            <a:spLocks noGrp="1"/>
          </p:cNvSpPr>
          <p:nvPr>
            <p:ph type="body" idx="1"/>
          </p:nvPr>
        </p:nvSpPr>
        <p:spPr>
          <a:xfrm>
            <a:off x="3733800" y="1209600"/>
            <a:ext cx="2286000" cy="3076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00" name="Google Shape;200;p23"/>
          <p:cNvSpPr txBox="1">
            <a:spLocks noGrp="1"/>
          </p:cNvSpPr>
          <p:nvPr>
            <p:ph type="body" idx="2"/>
          </p:nvPr>
        </p:nvSpPr>
        <p:spPr>
          <a:xfrm>
            <a:off x="6019800" y="1209600"/>
            <a:ext cx="2286000" cy="3076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01" name="Google Shape;201;p23"/>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8 Text / 3 Column">
  <p:cSld name="CUSTOM_6_2_2_1">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685800" y="1133400"/>
            <a:ext cx="3048000" cy="186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4" name="Google Shape;204;p24"/>
          <p:cNvSpPr txBox="1">
            <a:spLocks noGrp="1"/>
          </p:cNvSpPr>
          <p:nvPr>
            <p:ph type="body" idx="1"/>
          </p:nvPr>
        </p:nvSpPr>
        <p:spPr>
          <a:xfrm>
            <a:off x="3733800" y="1209600"/>
            <a:ext cx="1524000" cy="3076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05" name="Google Shape;205;p24"/>
          <p:cNvSpPr txBox="1">
            <a:spLocks noGrp="1"/>
          </p:cNvSpPr>
          <p:nvPr>
            <p:ph type="body" idx="2"/>
          </p:nvPr>
        </p:nvSpPr>
        <p:spPr>
          <a:xfrm>
            <a:off x="5257800" y="1209600"/>
            <a:ext cx="1524000" cy="3076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06" name="Google Shape;206;p24"/>
          <p:cNvSpPr txBox="1">
            <a:spLocks noGrp="1"/>
          </p:cNvSpPr>
          <p:nvPr>
            <p:ph type="body" idx="3"/>
          </p:nvPr>
        </p:nvSpPr>
        <p:spPr>
          <a:xfrm>
            <a:off x="6781800" y="1209600"/>
            <a:ext cx="1524000" cy="3076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07" name="Google Shape;207;p24"/>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9 Text / Wide">
  <p:cSld name="CUSTOM_6_2_3_1">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685800" y="704725"/>
            <a:ext cx="7620000" cy="58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0" name="Google Shape;210;p25"/>
          <p:cNvSpPr txBox="1">
            <a:spLocks noGrp="1"/>
          </p:cNvSpPr>
          <p:nvPr>
            <p:ph type="body" idx="1"/>
          </p:nvPr>
        </p:nvSpPr>
        <p:spPr>
          <a:xfrm>
            <a:off x="685800" y="1638300"/>
            <a:ext cx="76962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11" name="Google Shape;211;p25"/>
          <p:cNvPicPr preferRelativeResize="0"/>
          <p:nvPr/>
        </p:nvPicPr>
        <p:blipFill>
          <a:blip r:embed="rId2">
            <a:alphaModFix/>
          </a:blip>
          <a:stretch>
            <a:fillRect/>
          </a:stretch>
        </p:blipFill>
        <p:spPr>
          <a:xfrm>
            <a:off x="311700" y="4463125"/>
            <a:ext cx="2273550" cy="5798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 Text / 2 Column">
  <p:cSld name="CUSTOM_6_2_3_1_1">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685800" y="704725"/>
            <a:ext cx="7620000" cy="58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4" name="Google Shape;214;p26"/>
          <p:cNvSpPr txBox="1">
            <a:spLocks noGrp="1"/>
          </p:cNvSpPr>
          <p:nvPr>
            <p:ph type="body" idx="1"/>
          </p:nvPr>
        </p:nvSpPr>
        <p:spPr>
          <a:xfrm>
            <a:off x="685800" y="1638300"/>
            <a:ext cx="3810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15" name="Google Shape;215;p26"/>
          <p:cNvSpPr txBox="1">
            <a:spLocks noGrp="1"/>
          </p:cNvSpPr>
          <p:nvPr>
            <p:ph type="body" idx="2"/>
          </p:nvPr>
        </p:nvSpPr>
        <p:spPr>
          <a:xfrm>
            <a:off x="4495800" y="1638300"/>
            <a:ext cx="3810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16" name="Google Shape;216;p26"/>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 Text / 2 Column">
  <p:cSld name="CUSTOM_6_2_3_1_1_2">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685800" y="704725"/>
            <a:ext cx="7543800" cy="58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9" name="Google Shape;219;p27"/>
          <p:cNvSpPr txBox="1">
            <a:spLocks noGrp="1"/>
          </p:cNvSpPr>
          <p:nvPr>
            <p:ph type="body" idx="1"/>
          </p:nvPr>
        </p:nvSpPr>
        <p:spPr>
          <a:xfrm>
            <a:off x="685800" y="1638300"/>
            <a:ext cx="4572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20" name="Google Shape;220;p27"/>
          <p:cNvSpPr txBox="1">
            <a:spLocks noGrp="1"/>
          </p:cNvSpPr>
          <p:nvPr>
            <p:ph type="body" idx="2"/>
          </p:nvPr>
        </p:nvSpPr>
        <p:spPr>
          <a:xfrm>
            <a:off x="5257800" y="1638300"/>
            <a:ext cx="31242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21" name="Google Shape;221;p27"/>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 Text / 3 Columns">
  <p:cSld name="CUSTOM_6_2_3_1_1_1">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685800" y="704725"/>
            <a:ext cx="7620000" cy="58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4" name="Google Shape;224;p28"/>
          <p:cNvSpPr txBox="1">
            <a:spLocks noGrp="1"/>
          </p:cNvSpPr>
          <p:nvPr>
            <p:ph type="body" idx="1"/>
          </p:nvPr>
        </p:nvSpPr>
        <p:spPr>
          <a:xfrm>
            <a:off x="5257800" y="1638300"/>
            <a:ext cx="2286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25" name="Google Shape;225;p28"/>
          <p:cNvSpPr txBox="1">
            <a:spLocks noGrp="1"/>
          </p:cNvSpPr>
          <p:nvPr>
            <p:ph type="body" idx="2"/>
          </p:nvPr>
        </p:nvSpPr>
        <p:spPr>
          <a:xfrm>
            <a:off x="685800" y="1638300"/>
            <a:ext cx="2286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26" name="Google Shape;226;p28"/>
          <p:cNvSpPr txBox="1">
            <a:spLocks noGrp="1"/>
          </p:cNvSpPr>
          <p:nvPr>
            <p:ph type="body" idx="3"/>
          </p:nvPr>
        </p:nvSpPr>
        <p:spPr>
          <a:xfrm>
            <a:off x="2971800" y="1638300"/>
            <a:ext cx="2286000" cy="264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27" name="Google Shape;227;p28"/>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0 Text / 5 Column">
  <p:cSld name="CUSTOM_6_2_3_1_1_1_1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685800" y="704725"/>
            <a:ext cx="7620000" cy="58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0" name="Google Shape;230;p29"/>
          <p:cNvSpPr txBox="1">
            <a:spLocks noGrp="1"/>
          </p:cNvSpPr>
          <p:nvPr>
            <p:ph type="body" idx="1"/>
          </p:nvPr>
        </p:nvSpPr>
        <p:spPr>
          <a:xfrm>
            <a:off x="685800" y="2066825"/>
            <a:ext cx="1524000" cy="214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31" name="Google Shape;231;p29"/>
          <p:cNvSpPr txBox="1">
            <a:spLocks noGrp="1"/>
          </p:cNvSpPr>
          <p:nvPr>
            <p:ph type="body" idx="2"/>
          </p:nvPr>
        </p:nvSpPr>
        <p:spPr>
          <a:xfrm>
            <a:off x="2209800" y="2066825"/>
            <a:ext cx="1524000" cy="214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32" name="Google Shape;232;p29"/>
          <p:cNvSpPr txBox="1">
            <a:spLocks noGrp="1"/>
          </p:cNvSpPr>
          <p:nvPr>
            <p:ph type="body" idx="3"/>
          </p:nvPr>
        </p:nvSpPr>
        <p:spPr>
          <a:xfrm>
            <a:off x="3733800" y="2066825"/>
            <a:ext cx="1524000" cy="214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33" name="Google Shape;233;p29"/>
          <p:cNvSpPr txBox="1">
            <a:spLocks noGrp="1"/>
          </p:cNvSpPr>
          <p:nvPr>
            <p:ph type="body" idx="4"/>
          </p:nvPr>
        </p:nvSpPr>
        <p:spPr>
          <a:xfrm>
            <a:off x="5257800" y="2066825"/>
            <a:ext cx="1524000" cy="214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234" name="Google Shape;234;p29"/>
          <p:cNvSpPr txBox="1">
            <a:spLocks noGrp="1"/>
          </p:cNvSpPr>
          <p:nvPr>
            <p:ph type="body" idx="5"/>
          </p:nvPr>
        </p:nvSpPr>
        <p:spPr>
          <a:xfrm>
            <a:off x="6781800" y="2066825"/>
            <a:ext cx="1524000" cy="214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35" name="Google Shape;235;p29"/>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 Graphic / Right">
  <p:cSld name="CUSTOM_6_2_4">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685800" y="1362000"/>
            <a:ext cx="3048000" cy="9900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8" name="Google Shape;238;p30"/>
          <p:cNvSpPr txBox="1">
            <a:spLocks noGrp="1"/>
          </p:cNvSpPr>
          <p:nvPr>
            <p:ph type="body" idx="1"/>
          </p:nvPr>
        </p:nvSpPr>
        <p:spPr>
          <a:xfrm>
            <a:off x="685800" y="2495550"/>
            <a:ext cx="2286000" cy="1362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pic>
        <p:nvPicPr>
          <p:cNvPr id="239" name="Google Shape;239;p30"/>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 Graphic / Wide">
  <p:cSld name="CUSTOM_6_2_1">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685800" y="704725"/>
            <a:ext cx="6858000" cy="1009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31"/>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 Graphic / Left">
  <p:cSld name="CUSTOM_6_1_1">
    <p:spTree>
      <p:nvGrpSpPr>
        <p:cNvPr id="1" name="Shape 243"/>
        <p:cNvGrpSpPr/>
        <p:nvPr/>
      </p:nvGrpSpPr>
      <p:grpSpPr>
        <a:xfrm>
          <a:off x="0" y="0"/>
          <a:ext cx="0" cy="0"/>
          <a:chOff x="0" y="0"/>
          <a:chExt cx="0" cy="0"/>
        </a:xfrm>
      </p:grpSpPr>
      <p:grpSp>
        <p:nvGrpSpPr>
          <p:cNvPr id="244" name="Google Shape;244;p32"/>
          <p:cNvGrpSpPr/>
          <p:nvPr/>
        </p:nvGrpSpPr>
        <p:grpSpPr>
          <a:xfrm>
            <a:off x="5867131" y="4633760"/>
            <a:ext cx="1752868" cy="204454"/>
            <a:chOff x="3468688" y="1319213"/>
            <a:chExt cx="6489700" cy="757238"/>
          </a:xfrm>
        </p:grpSpPr>
        <p:sp>
          <p:nvSpPr>
            <p:cNvPr id="245" name="Google Shape;245;p32"/>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6" name="Google Shape;246;p32"/>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7" name="Google Shape;247;p32"/>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8" name="Google Shape;248;p32"/>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9" name="Google Shape;249;p32"/>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0" name="Google Shape;250;p32"/>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1" name="Google Shape;251;p32"/>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2" name="Google Shape;252;p32"/>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3" name="Google Shape;253;p32"/>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4" name="Google Shape;254;p32"/>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5" name="Google Shape;255;p32"/>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6" name="Google Shape;256;p32"/>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7" name="Google Shape;257;p32"/>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8" name="Google Shape;258;p32"/>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9" name="Google Shape;259;p32"/>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0" name="Google Shape;260;p32"/>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1" name="Google Shape;261;p32"/>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2" name="Google Shape;262;p32"/>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263" name="Google Shape;263;p32"/>
          <p:cNvSpPr txBox="1">
            <a:spLocks noGrp="1"/>
          </p:cNvSpPr>
          <p:nvPr>
            <p:ph type="title"/>
          </p:nvPr>
        </p:nvSpPr>
        <p:spPr>
          <a:xfrm>
            <a:off x="6019800" y="1362000"/>
            <a:ext cx="3048000" cy="10095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 Quote / Right">
  <p:cSld name="CUSTOM_7">
    <p:spTree>
      <p:nvGrpSpPr>
        <p:cNvPr id="1" name="Shape 264"/>
        <p:cNvGrpSpPr/>
        <p:nvPr/>
      </p:nvGrpSpPr>
      <p:grpSpPr>
        <a:xfrm>
          <a:off x="0" y="0"/>
          <a:ext cx="0" cy="0"/>
          <a:chOff x="0" y="0"/>
          <a:chExt cx="0" cy="0"/>
        </a:xfrm>
      </p:grpSpPr>
      <p:grpSp>
        <p:nvGrpSpPr>
          <p:cNvPr id="265" name="Google Shape;265;p33"/>
          <p:cNvGrpSpPr/>
          <p:nvPr/>
        </p:nvGrpSpPr>
        <p:grpSpPr>
          <a:xfrm>
            <a:off x="5867131" y="4633760"/>
            <a:ext cx="1752868" cy="204454"/>
            <a:chOff x="3468688" y="1319213"/>
            <a:chExt cx="6489700" cy="757238"/>
          </a:xfrm>
        </p:grpSpPr>
        <p:sp>
          <p:nvSpPr>
            <p:cNvPr id="266" name="Google Shape;266;p33"/>
            <p:cNvSpPr/>
            <p:nvPr/>
          </p:nvSpPr>
          <p:spPr>
            <a:xfrm>
              <a:off x="3468688" y="1319213"/>
              <a:ext cx="568325" cy="587375"/>
            </a:xfrm>
            <a:custGeom>
              <a:avLst/>
              <a:gdLst/>
              <a:ahLst/>
              <a:cxnLst/>
              <a:rect l="l" t="t" r="r" b="b"/>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7" name="Google Shape;267;p33"/>
            <p:cNvSpPr/>
            <p:nvPr/>
          </p:nvSpPr>
          <p:spPr>
            <a:xfrm>
              <a:off x="4065588"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8" name="Google Shape;268;p33"/>
            <p:cNvSpPr/>
            <p:nvPr/>
          </p:nvSpPr>
          <p:spPr>
            <a:xfrm>
              <a:off x="4476750" y="1528763"/>
              <a:ext cx="377825" cy="377825"/>
            </a:xfrm>
            <a:custGeom>
              <a:avLst/>
              <a:gdLst/>
              <a:ahLst/>
              <a:cxnLst/>
              <a:rect l="l" t="t" r="r" b="b"/>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9" name="Google Shape;269;p33"/>
            <p:cNvSpPr/>
            <p:nvPr/>
          </p:nvSpPr>
          <p:spPr>
            <a:xfrm>
              <a:off x="4889500" y="1528763"/>
              <a:ext cx="360363" cy="547688"/>
            </a:xfrm>
            <a:custGeom>
              <a:avLst/>
              <a:gdLst/>
              <a:ahLst/>
              <a:cxnLst/>
              <a:rect l="l" t="t" r="r" b="b"/>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0" name="Google Shape;270;p33"/>
            <p:cNvSpPr/>
            <p:nvPr/>
          </p:nvSpPr>
          <p:spPr>
            <a:xfrm>
              <a:off x="5307013" y="1339851"/>
              <a:ext cx="82500" cy="555600"/>
            </a:xfrm>
            <a:prstGeom prst="rect">
              <a:avLst/>
            </a:pr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1" name="Google Shape;271;p33"/>
            <p:cNvSpPr/>
            <p:nvPr/>
          </p:nvSpPr>
          <p:spPr>
            <a:xfrm>
              <a:off x="5429250" y="1528763"/>
              <a:ext cx="346075" cy="377825"/>
            </a:xfrm>
            <a:custGeom>
              <a:avLst/>
              <a:gdLst/>
              <a:ahLst/>
              <a:cxnLst/>
              <a:rect l="l" t="t" r="r" b="b"/>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2" name="Google Shape;272;p33"/>
            <p:cNvSpPr/>
            <p:nvPr/>
          </p:nvSpPr>
          <p:spPr>
            <a:xfrm>
              <a:off x="5953125" y="1379538"/>
              <a:ext cx="241300" cy="515938"/>
            </a:xfrm>
            <a:custGeom>
              <a:avLst/>
              <a:gdLst/>
              <a:ahLst/>
              <a:cxnLst/>
              <a:rect l="l" t="t" r="r" b="b"/>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3" name="Google Shape;273;p33"/>
            <p:cNvSpPr/>
            <p:nvPr/>
          </p:nvSpPr>
          <p:spPr>
            <a:xfrm>
              <a:off x="6191250"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4" name="Google Shape;274;p33"/>
            <p:cNvSpPr/>
            <p:nvPr/>
          </p:nvSpPr>
          <p:spPr>
            <a:xfrm>
              <a:off x="6604000" y="1535113"/>
              <a:ext cx="215900" cy="360363"/>
            </a:xfrm>
            <a:custGeom>
              <a:avLst/>
              <a:gdLst/>
              <a:ahLst/>
              <a:cxnLst/>
              <a:rect l="l" t="t" r="r" b="b"/>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5" name="Google Shape;275;p33"/>
            <p:cNvSpPr/>
            <p:nvPr/>
          </p:nvSpPr>
          <p:spPr>
            <a:xfrm>
              <a:off x="7005638" y="1382713"/>
              <a:ext cx="296863" cy="512763"/>
            </a:xfrm>
            <a:custGeom>
              <a:avLst/>
              <a:gdLst/>
              <a:ahLst/>
              <a:cxnLst/>
              <a:rect l="l" t="t" r="r" b="b"/>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6" name="Google Shape;276;p33"/>
            <p:cNvSpPr/>
            <p:nvPr/>
          </p:nvSpPr>
          <p:spPr>
            <a:xfrm>
              <a:off x="7346950" y="1382713"/>
              <a:ext cx="349250" cy="523875"/>
            </a:xfrm>
            <a:custGeom>
              <a:avLst/>
              <a:gdLst/>
              <a:ahLst/>
              <a:cxnLst/>
              <a:rect l="l" t="t" r="r" b="b"/>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7" name="Google Shape;277;p33"/>
            <p:cNvSpPr/>
            <p:nvPr/>
          </p:nvSpPr>
          <p:spPr>
            <a:xfrm>
              <a:off x="7766050" y="1544638"/>
              <a:ext cx="309563" cy="361950"/>
            </a:xfrm>
            <a:custGeom>
              <a:avLst/>
              <a:gdLst/>
              <a:ahLst/>
              <a:cxnLst/>
              <a:rect l="l" t="t" r="r" b="b"/>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8" name="Google Shape;278;p33"/>
            <p:cNvSpPr/>
            <p:nvPr/>
          </p:nvSpPr>
          <p:spPr>
            <a:xfrm>
              <a:off x="8128000" y="1533526"/>
              <a:ext cx="334963" cy="373063"/>
            </a:xfrm>
            <a:custGeom>
              <a:avLst/>
              <a:gdLst/>
              <a:ahLst/>
              <a:cxnLst/>
              <a:rect l="l" t="t" r="r" b="b"/>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9" name="Google Shape;279;p33"/>
            <p:cNvSpPr/>
            <p:nvPr/>
          </p:nvSpPr>
          <p:spPr>
            <a:xfrm>
              <a:off x="8499475" y="1533526"/>
              <a:ext cx="309563" cy="373063"/>
            </a:xfrm>
            <a:custGeom>
              <a:avLst/>
              <a:gdLst/>
              <a:ahLst/>
              <a:cxnLst/>
              <a:rect l="l" t="t" r="r" b="b"/>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0" name="Google Shape;280;p33"/>
            <p:cNvSpPr/>
            <p:nvPr/>
          </p:nvSpPr>
          <p:spPr>
            <a:xfrm>
              <a:off x="8842375" y="1436688"/>
              <a:ext cx="227013" cy="463550"/>
            </a:xfrm>
            <a:custGeom>
              <a:avLst/>
              <a:gdLst/>
              <a:ahLst/>
              <a:cxnLst/>
              <a:rect l="l" t="t" r="r" b="b"/>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1" name="Google Shape;281;p33"/>
            <p:cNvSpPr/>
            <p:nvPr/>
          </p:nvSpPr>
          <p:spPr>
            <a:xfrm>
              <a:off x="9102725" y="1376363"/>
              <a:ext cx="93663" cy="519113"/>
            </a:xfrm>
            <a:custGeom>
              <a:avLst/>
              <a:gdLst/>
              <a:ahLst/>
              <a:cxnLst/>
              <a:rect l="l" t="t" r="r" b="b"/>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2" name="Google Shape;282;p33"/>
            <p:cNvSpPr/>
            <p:nvPr/>
          </p:nvSpPr>
          <p:spPr>
            <a:xfrm>
              <a:off x="9237663" y="1533526"/>
              <a:ext cx="358775" cy="373063"/>
            </a:xfrm>
            <a:custGeom>
              <a:avLst/>
              <a:gdLst/>
              <a:ahLst/>
              <a:cxnLst/>
              <a:rect l="l" t="t" r="r" b="b"/>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3" name="Google Shape;283;p33"/>
            <p:cNvSpPr/>
            <p:nvPr/>
          </p:nvSpPr>
          <p:spPr>
            <a:xfrm>
              <a:off x="9650413" y="1533526"/>
              <a:ext cx="307975" cy="361950"/>
            </a:xfrm>
            <a:custGeom>
              <a:avLst/>
              <a:gdLst/>
              <a:ahLst/>
              <a:cxnLst/>
              <a:rect l="l" t="t" r="r" b="b"/>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BDBD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284" name="Google Shape;284;p33"/>
          <p:cNvSpPr txBox="1">
            <a:spLocks noGrp="1"/>
          </p:cNvSpPr>
          <p:nvPr>
            <p:ph type="title"/>
          </p:nvPr>
        </p:nvSpPr>
        <p:spPr>
          <a:xfrm>
            <a:off x="838200" y="1285800"/>
            <a:ext cx="5334000" cy="1914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85" name="Google Shape;285;p33"/>
          <p:cNvSpPr txBox="1">
            <a:spLocks noGrp="1"/>
          </p:cNvSpPr>
          <p:nvPr>
            <p:ph type="subTitle" idx="1"/>
          </p:nvPr>
        </p:nvSpPr>
        <p:spPr>
          <a:xfrm>
            <a:off x="2362200" y="3352800"/>
            <a:ext cx="3810000" cy="504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 Quote / Left">
  <p:cSld name="CUSTOM_7_1">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685800" y="1285800"/>
            <a:ext cx="6858000" cy="19149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8" name="Google Shape;288;p34"/>
          <p:cNvSpPr txBox="1">
            <a:spLocks noGrp="1"/>
          </p:cNvSpPr>
          <p:nvPr>
            <p:ph type="subTitle" idx="1"/>
          </p:nvPr>
        </p:nvSpPr>
        <p:spPr>
          <a:xfrm>
            <a:off x="685800" y="3352800"/>
            <a:ext cx="3810000" cy="504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89" name="Google Shape;289;p34"/>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 Blank">
  <p:cSld name="CUSTOM_8">
    <p:spTree>
      <p:nvGrpSpPr>
        <p:cNvPr id="1" name="Shape 29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w/ branding">
  <p:cSld name="CUSTOM_10">
    <p:spTree>
      <p:nvGrpSpPr>
        <p:cNvPr id="1" name="Shape 291"/>
        <p:cNvGrpSpPr/>
        <p:nvPr/>
      </p:nvGrpSpPr>
      <p:grpSpPr>
        <a:xfrm>
          <a:off x="0" y="0"/>
          <a:ext cx="0" cy="0"/>
          <a:chOff x="0" y="0"/>
          <a:chExt cx="0" cy="0"/>
        </a:xfrm>
      </p:grpSpPr>
      <p:pic>
        <p:nvPicPr>
          <p:cNvPr id="292" name="Google Shape;292;p36"/>
          <p:cNvPicPr preferRelativeResize="0"/>
          <p:nvPr/>
        </p:nvPicPr>
        <p:blipFill>
          <a:blip r:embed="rId2">
            <a:alphaModFix/>
          </a:blip>
          <a:stretch>
            <a:fillRect/>
          </a:stretch>
        </p:blipFill>
        <p:spPr>
          <a:xfrm>
            <a:off x="493175" y="4519675"/>
            <a:ext cx="1976876" cy="3904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95" name="Google Shape;295;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6" name="Google Shape;29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1"/>
        <p:cNvGrpSpPr/>
        <p:nvPr/>
      </p:nvGrpSpPr>
      <p:grpSpPr>
        <a:xfrm>
          <a:off x="0" y="0"/>
          <a:ext cx="0" cy="0"/>
          <a:chOff x="0" y="0"/>
          <a:chExt cx="0" cy="0"/>
        </a:xfrm>
      </p:grpSpPr>
      <p:sp>
        <p:nvSpPr>
          <p:cNvPr id="302" name="Google Shape;302;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3" name="Google Shape;303;p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4" name="Google Shape;30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5" name="Google Shape;305;p39"/>
          <p:cNvPicPr preferRelativeResize="0"/>
          <p:nvPr/>
        </p:nvPicPr>
        <p:blipFill>
          <a:blip r:embed="rId2">
            <a:alphaModFix/>
          </a:blip>
          <a:stretch>
            <a:fillRect/>
          </a:stretch>
        </p:blipFill>
        <p:spPr>
          <a:xfrm>
            <a:off x="311700" y="4539325"/>
            <a:ext cx="2273550" cy="5798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8" name="Google Shape;30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1" name="Google Shape;31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2" name="Google Shape;31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3" name="Google Shape;313;p41"/>
          <p:cNvPicPr preferRelativeResize="0"/>
          <p:nvPr/>
        </p:nvPicPr>
        <p:blipFill>
          <a:blip r:embed="rId2">
            <a:alphaModFix/>
          </a:blip>
          <a:stretch>
            <a:fillRect/>
          </a:stretch>
        </p:blipFill>
        <p:spPr>
          <a:xfrm>
            <a:off x="311700" y="4539325"/>
            <a:ext cx="2273550" cy="5798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7" name="Google Shape;317;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8" name="Google Shape;31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1" name="Google Shape;32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4" name="Google Shape;324;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5" name="Google Shape;32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8" name="Google Shape;32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9"/>
        <p:cNvGrpSpPr/>
        <p:nvPr/>
      </p:nvGrpSpPr>
      <p:grpSpPr>
        <a:xfrm>
          <a:off x="0" y="0"/>
          <a:ext cx="0" cy="0"/>
          <a:chOff x="0" y="0"/>
          <a:chExt cx="0" cy="0"/>
        </a:xfrm>
      </p:grpSpPr>
      <p:sp>
        <p:nvSpPr>
          <p:cNvPr id="330" name="Google Shape;330;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2" name="Google Shape;332;p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3" name="Google Shape;333;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4" name="Google Shape;33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5"/>
        <p:cNvGrpSpPr/>
        <p:nvPr/>
      </p:nvGrpSpPr>
      <p:grpSpPr>
        <a:xfrm>
          <a:off x="0" y="0"/>
          <a:ext cx="0" cy="0"/>
          <a:chOff x="0" y="0"/>
          <a:chExt cx="0" cy="0"/>
        </a:xfrm>
      </p:grpSpPr>
      <p:sp>
        <p:nvSpPr>
          <p:cNvPr id="336" name="Google Shape;336;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337" name="Google Shape;337;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8"/>
        <p:cNvGrpSpPr/>
        <p:nvPr/>
      </p:nvGrpSpPr>
      <p:grpSpPr>
        <a:xfrm>
          <a:off x="0" y="0"/>
          <a:ext cx="0" cy="0"/>
          <a:chOff x="0" y="0"/>
          <a:chExt cx="0" cy="0"/>
        </a:xfrm>
      </p:grpSpPr>
      <p:sp>
        <p:nvSpPr>
          <p:cNvPr id="339" name="Google Shape;339;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0" name="Google Shape;340;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41" name="Google Shape;34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 name="TextBox 2">
            <a:extLst>
              <a:ext uri="{FF2B5EF4-FFF2-40B4-BE49-F238E27FC236}">
                <a16:creationId xmlns:a16="http://schemas.microsoft.com/office/drawing/2014/main" id="{3D3F7B8F-9320-DF32-A331-ECED04B52AD3}"/>
              </a:ext>
            </a:extLst>
          </p:cNvPr>
          <p:cNvSpPr txBox="1"/>
          <p:nvPr>
            <p:extLst>
              <p:ext uri="{1162E1C5-73C7-4A58-AE30-91384D911F3F}">
                <p184:classification xmlns:p184="http://schemas.microsoft.com/office/powerpoint/2018/4/main" val="ftr"/>
              </p:ext>
            </p:extLst>
          </p:nvPr>
        </p:nvSpPr>
        <p:spPr>
          <a:xfrm>
            <a:off x="4076700" y="4927600"/>
            <a:ext cx="101917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oogle">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8382000" y="4482809"/>
            <a:ext cx="762000" cy="428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n" sz="900">
                <a:solidFill>
                  <a:srgbClr val="999999"/>
                </a:solidFill>
                <a:latin typeface="Roboto"/>
                <a:ea typeface="Roboto"/>
                <a:cs typeface="Roboto"/>
                <a:sym typeface="Roboto"/>
              </a:rPr>
              <a:t>‹#›</a:t>
            </a:fld>
            <a:endParaRPr sz="900">
              <a:solidFill>
                <a:srgbClr val="999999"/>
              </a:solidFill>
              <a:latin typeface="Roboto"/>
              <a:ea typeface="Roboto"/>
              <a:cs typeface="Roboto"/>
              <a:sym typeface="Roboto"/>
            </a:endParaRPr>
          </a:p>
        </p:txBody>
      </p:sp>
      <p:sp>
        <p:nvSpPr>
          <p:cNvPr id="52" name="Google Shape;52;p13"/>
          <p:cNvSpPr txBox="1"/>
          <p:nvPr/>
        </p:nvSpPr>
        <p:spPr>
          <a:xfrm>
            <a:off x="3733800" y="1133500"/>
            <a:ext cx="4572000" cy="342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200">
              <a:solidFill>
                <a:srgbClr val="434343"/>
              </a:solidFill>
              <a:latin typeface="Google Sans"/>
              <a:ea typeface="Google Sans"/>
              <a:cs typeface="Google Sans"/>
              <a:sym typeface="Google Sans"/>
            </a:endParaRPr>
          </a:p>
        </p:txBody>
      </p:sp>
      <p:sp>
        <p:nvSpPr>
          <p:cNvPr id="53" name="Google Shape;53;p13"/>
          <p:cNvSpPr txBox="1">
            <a:spLocks noGrp="1"/>
          </p:cNvSpPr>
          <p:nvPr>
            <p:ph type="title"/>
          </p:nvPr>
        </p:nvSpPr>
        <p:spPr>
          <a:xfrm>
            <a:off x="685800" y="1133400"/>
            <a:ext cx="3048000" cy="186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600" b="1">
                <a:solidFill>
                  <a:srgbClr val="434343"/>
                </a:solidFill>
                <a:latin typeface="Google Sans"/>
                <a:ea typeface="Google Sans"/>
                <a:cs typeface="Google Sans"/>
                <a:sym typeface="Google Sans"/>
              </a:defRPr>
            </a:lvl1pPr>
            <a:lvl2pPr lvl="1" rtl="0">
              <a:spcBef>
                <a:spcPts val="0"/>
              </a:spcBef>
              <a:spcAft>
                <a:spcPts val="0"/>
              </a:spcAft>
              <a:buNone/>
              <a:defRPr sz="3000" b="1">
                <a:solidFill>
                  <a:srgbClr val="434343"/>
                </a:solidFill>
                <a:latin typeface="Google Sans"/>
                <a:ea typeface="Google Sans"/>
                <a:cs typeface="Google Sans"/>
                <a:sym typeface="Google Sans"/>
              </a:defRPr>
            </a:lvl2pPr>
            <a:lvl3pPr lvl="2" rtl="0">
              <a:spcBef>
                <a:spcPts val="0"/>
              </a:spcBef>
              <a:spcAft>
                <a:spcPts val="0"/>
              </a:spcAft>
              <a:buNone/>
              <a:defRPr sz="3000" b="1">
                <a:solidFill>
                  <a:srgbClr val="434343"/>
                </a:solidFill>
                <a:latin typeface="Google Sans"/>
                <a:ea typeface="Google Sans"/>
                <a:cs typeface="Google Sans"/>
                <a:sym typeface="Google Sans"/>
              </a:defRPr>
            </a:lvl3pPr>
            <a:lvl4pPr lvl="3" rtl="0">
              <a:spcBef>
                <a:spcPts val="0"/>
              </a:spcBef>
              <a:spcAft>
                <a:spcPts val="0"/>
              </a:spcAft>
              <a:buNone/>
              <a:defRPr sz="3000" b="1">
                <a:solidFill>
                  <a:srgbClr val="434343"/>
                </a:solidFill>
                <a:latin typeface="Google Sans"/>
                <a:ea typeface="Google Sans"/>
                <a:cs typeface="Google Sans"/>
                <a:sym typeface="Google Sans"/>
              </a:defRPr>
            </a:lvl4pPr>
            <a:lvl5pPr lvl="4" rtl="0">
              <a:spcBef>
                <a:spcPts val="0"/>
              </a:spcBef>
              <a:spcAft>
                <a:spcPts val="0"/>
              </a:spcAft>
              <a:buNone/>
              <a:defRPr sz="3000" b="1">
                <a:solidFill>
                  <a:srgbClr val="434343"/>
                </a:solidFill>
                <a:latin typeface="Google Sans"/>
                <a:ea typeface="Google Sans"/>
                <a:cs typeface="Google Sans"/>
                <a:sym typeface="Google Sans"/>
              </a:defRPr>
            </a:lvl5pPr>
            <a:lvl6pPr lvl="5" rtl="0">
              <a:spcBef>
                <a:spcPts val="0"/>
              </a:spcBef>
              <a:spcAft>
                <a:spcPts val="0"/>
              </a:spcAft>
              <a:buNone/>
              <a:defRPr sz="3000" b="1">
                <a:solidFill>
                  <a:srgbClr val="434343"/>
                </a:solidFill>
                <a:latin typeface="Google Sans"/>
                <a:ea typeface="Google Sans"/>
                <a:cs typeface="Google Sans"/>
                <a:sym typeface="Google Sans"/>
              </a:defRPr>
            </a:lvl6pPr>
            <a:lvl7pPr lvl="6" rtl="0">
              <a:spcBef>
                <a:spcPts val="0"/>
              </a:spcBef>
              <a:spcAft>
                <a:spcPts val="0"/>
              </a:spcAft>
              <a:buNone/>
              <a:defRPr sz="3000" b="1">
                <a:solidFill>
                  <a:srgbClr val="434343"/>
                </a:solidFill>
                <a:latin typeface="Google Sans"/>
                <a:ea typeface="Google Sans"/>
                <a:cs typeface="Google Sans"/>
                <a:sym typeface="Google Sans"/>
              </a:defRPr>
            </a:lvl7pPr>
            <a:lvl8pPr lvl="7" rtl="0">
              <a:spcBef>
                <a:spcPts val="0"/>
              </a:spcBef>
              <a:spcAft>
                <a:spcPts val="0"/>
              </a:spcAft>
              <a:buNone/>
              <a:defRPr sz="3000" b="1">
                <a:solidFill>
                  <a:srgbClr val="434343"/>
                </a:solidFill>
                <a:latin typeface="Google Sans"/>
                <a:ea typeface="Google Sans"/>
                <a:cs typeface="Google Sans"/>
                <a:sym typeface="Google Sans"/>
              </a:defRPr>
            </a:lvl8pPr>
            <a:lvl9pPr lvl="8" rtl="0">
              <a:spcBef>
                <a:spcPts val="0"/>
              </a:spcBef>
              <a:spcAft>
                <a:spcPts val="0"/>
              </a:spcAft>
              <a:buNone/>
              <a:defRPr sz="3000" b="1">
                <a:solidFill>
                  <a:srgbClr val="434343"/>
                </a:solidFill>
                <a:latin typeface="Google Sans"/>
                <a:ea typeface="Google Sans"/>
                <a:cs typeface="Google Sans"/>
                <a:sym typeface="Google Sans"/>
              </a:defRPr>
            </a:lvl9pPr>
          </a:lstStyle>
          <a:p>
            <a:endParaRPr/>
          </a:p>
        </p:txBody>
      </p:sp>
      <p:sp>
        <p:nvSpPr>
          <p:cNvPr id="54" name="Google Shape;54;p13"/>
          <p:cNvSpPr txBox="1">
            <a:spLocks noGrp="1"/>
          </p:cNvSpPr>
          <p:nvPr>
            <p:ph type="body" idx="1"/>
          </p:nvPr>
        </p:nvSpPr>
        <p:spPr>
          <a:xfrm>
            <a:off x="3733800" y="1209600"/>
            <a:ext cx="4572000" cy="30765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1pPr>
            <a:lvl2pPr marL="914400" lvl="1"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2pPr>
            <a:lvl3pPr marL="1371600" lvl="2"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3pPr>
            <a:lvl4pPr marL="1828800" lvl="3"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4pPr>
            <a:lvl5pPr marL="2286000" lvl="4"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5pPr>
            <a:lvl6pPr marL="2743200" lvl="5"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6pPr>
            <a:lvl7pPr marL="3200400" lvl="6"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7pPr>
            <a:lvl8pPr marL="3657600" lvl="7" indent="-304800" rtl="0">
              <a:lnSpc>
                <a:spcPct val="115000"/>
              </a:lnSpc>
              <a:spcBef>
                <a:spcPts val="1000"/>
              </a:spcBef>
              <a:spcAft>
                <a:spcPts val="0"/>
              </a:spcAft>
              <a:buClr>
                <a:srgbClr val="434343"/>
              </a:buClr>
              <a:buSzPts val="1200"/>
              <a:buFont typeface="Google Sans"/>
              <a:buChar char="○"/>
              <a:defRPr sz="1200">
                <a:solidFill>
                  <a:srgbClr val="434343"/>
                </a:solidFill>
                <a:latin typeface="Google Sans"/>
                <a:ea typeface="Google Sans"/>
                <a:cs typeface="Google Sans"/>
                <a:sym typeface="Google Sans"/>
              </a:defRPr>
            </a:lvl8pPr>
            <a:lvl9pPr marL="4114800" lvl="8" indent="-304800" rtl="0">
              <a:lnSpc>
                <a:spcPct val="115000"/>
              </a:lnSpc>
              <a:spcBef>
                <a:spcPts val="1000"/>
              </a:spcBef>
              <a:spcAft>
                <a:spcPts val="1000"/>
              </a:spcAft>
              <a:buClr>
                <a:srgbClr val="434343"/>
              </a:buClr>
              <a:buSzPts val="1200"/>
              <a:buFont typeface="Google Sans"/>
              <a:buChar char="■"/>
              <a:defRPr sz="1200">
                <a:solidFill>
                  <a:srgbClr val="434343"/>
                </a:solidFill>
                <a:latin typeface="Google Sans"/>
                <a:ea typeface="Google Sans"/>
                <a:cs typeface="Google Sans"/>
                <a:sym typeface="Google Sans"/>
              </a:defRPr>
            </a:lvl9pPr>
          </a:lstStyle>
          <a:p>
            <a:endParaRPr/>
          </a:p>
        </p:txBody>
      </p:sp>
      <p:sp>
        <p:nvSpPr>
          <p:cNvPr id="3" name="TextBox 2">
            <a:extLst>
              <a:ext uri="{FF2B5EF4-FFF2-40B4-BE49-F238E27FC236}">
                <a16:creationId xmlns:a16="http://schemas.microsoft.com/office/drawing/2014/main" id="{7C74ED17-E21A-9064-316C-D74D76F1FDF8}"/>
              </a:ext>
            </a:extLst>
          </p:cNvPr>
          <p:cNvSpPr txBox="1"/>
          <p:nvPr>
            <p:extLst>
              <p:ext uri="{1162E1C5-73C7-4A58-AE30-91384D911F3F}">
                <p184:classification xmlns:p184="http://schemas.microsoft.com/office/powerpoint/2018/4/main" val="ftr"/>
              </p:ext>
            </p:extLst>
          </p:nvPr>
        </p:nvSpPr>
        <p:spPr>
          <a:xfrm>
            <a:off x="4076700" y="4927600"/>
            <a:ext cx="101917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0">
          <p15:clr>
            <a:schemeClr val="accent5"/>
          </p15:clr>
        </p15:guide>
        <p15:guide id="2" orient="horz" pos="1620">
          <p15:clr>
            <a:schemeClr val="accent5"/>
          </p15:clr>
        </p15:guide>
        <p15:guide id="3" pos="960">
          <p15:clr>
            <a:schemeClr val="accent5"/>
          </p15:clr>
        </p15:guide>
        <p15:guide id="4" pos="1440">
          <p15:clr>
            <a:schemeClr val="accent5"/>
          </p15:clr>
        </p15:guide>
        <p15:guide id="5" pos="1920">
          <p15:clr>
            <a:schemeClr val="accent5"/>
          </p15:clr>
        </p15:guide>
        <p15:guide id="6" pos="2400">
          <p15:clr>
            <a:schemeClr val="accent5"/>
          </p15:clr>
        </p15:guide>
        <p15:guide id="7" pos="2880">
          <p15:clr>
            <a:schemeClr val="accent5"/>
          </p15:clr>
        </p15:guide>
        <p15:guide id="8" pos="3360">
          <p15:clr>
            <a:schemeClr val="accent5"/>
          </p15:clr>
        </p15:guide>
        <p15:guide id="9" pos="3840">
          <p15:clr>
            <a:schemeClr val="accent5"/>
          </p15:clr>
        </p15:guide>
        <p15:guide id="10" pos="4320">
          <p15:clr>
            <a:schemeClr val="accent5"/>
          </p15:clr>
        </p15:guide>
        <p15:guide id="11" pos="4800">
          <p15:clr>
            <a:schemeClr val="accent5"/>
          </p15:clr>
        </p15:guide>
        <p15:guide id="12" pos="5280">
          <p15:clr>
            <a:schemeClr val="accent5"/>
          </p15:clr>
        </p15:guide>
        <p15:guide id="13" orient="horz" pos="1350">
          <p15:clr>
            <a:schemeClr val="accent5"/>
          </p15:clr>
        </p15:guide>
        <p15:guide id="14" orient="horz" pos="1080">
          <p15:clr>
            <a:schemeClr val="accent5"/>
          </p15:clr>
        </p15:guide>
        <p15:guide id="15" orient="horz" pos="810">
          <p15:clr>
            <a:schemeClr val="accent5"/>
          </p15:clr>
        </p15:guide>
        <p15:guide id="16" orient="horz" pos="540">
          <p15:clr>
            <a:schemeClr val="accent5"/>
          </p15:clr>
        </p15:guide>
        <p15:guide id="17" orient="horz" pos="270">
          <p15:clr>
            <a:schemeClr val="accent5"/>
          </p15:clr>
        </p15:guide>
        <p15:guide id="18" orient="horz" pos="1890">
          <p15:clr>
            <a:schemeClr val="accent5"/>
          </p15:clr>
        </p15:guide>
        <p15:guide id="19" orient="horz" pos="2160">
          <p15:clr>
            <a:schemeClr val="accent5"/>
          </p15:clr>
        </p15:guide>
        <p15:guide id="20" orient="horz" pos="2430">
          <p15:clr>
            <a:schemeClr val="accent5"/>
          </p15:clr>
        </p15:guide>
        <p15:guide id="21" orient="horz" pos="2700">
          <p15:clr>
            <a:schemeClr val="accent5"/>
          </p15:clr>
        </p15:guide>
        <p15:guide id="22" orient="horz" pos="2970">
          <p15:clr>
            <a:schemeClr val="accent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99" name="Google Shape;29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300" name="Google Shape;30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 name="TextBox 2">
            <a:extLst>
              <a:ext uri="{FF2B5EF4-FFF2-40B4-BE49-F238E27FC236}">
                <a16:creationId xmlns:a16="http://schemas.microsoft.com/office/drawing/2014/main" id="{E1FB3BB6-6CB4-1BC9-BCD3-33C25D2921E1}"/>
              </a:ext>
            </a:extLst>
          </p:cNvPr>
          <p:cNvSpPr txBox="1"/>
          <p:nvPr>
            <p:extLst>
              <p:ext uri="{1162E1C5-73C7-4A58-AE30-91384D911F3F}">
                <p184:classification xmlns:p184="http://schemas.microsoft.com/office/powerpoint/2018/4/main" val="ftr"/>
              </p:ext>
            </p:extLst>
          </p:nvPr>
        </p:nvSpPr>
        <p:spPr>
          <a:xfrm>
            <a:off x="4076700" y="4927600"/>
            <a:ext cx="1019175"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support.google.com/a/answer/1727173?sjid=17215047701597199347-NA#auto&amp;zippy=%2Cautomatically-assign-a-license-to-every-user-in-your-organization" TargetMode="External"/><Relationship Id="rId7" Type="http://schemas.openxmlformats.org/officeDocument/2006/relationships/hyperlink" Target="https://support.google.com/a/answer/6309862?hl=en" TargetMode="Externa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hyperlink" Target="https://support.google.com/a/answer/1727173?sjid=17215047701597199347-NA#auto&amp;zippy=%2Cassign-licenses-to-multiple-users-from-a-csv-file" TargetMode="External"/><Relationship Id="rId5" Type="http://schemas.openxmlformats.org/officeDocument/2006/relationships/hyperlink" Target="https://support.google.com/a/answer/1727173?sjid=17215047701597199347-NA#auto&amp;zippy=%2Cmanually-assign-and-remove-licenses-on-an-individual-users-page" TargetMode="External"/><Relationship Id="rId4" Type="http://schemas.openxmlformats.org/officeDocument/2006/relationships/hyperlink" Target="https://support.google.com/a/answer/1727173?sjid=17215047701597199347-NA#auto&amp;zippy=%2Cmanually-assign-and-remove-licenses-on-the-users-pa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hyperlink" Target="https://support.google.com/edu/classroom/answer/947645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google.com/edu/classroom/answer/9476459?hl=en#zippy=%2Chow-can-i-fix-grade-export-errors"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google.com/edu/classroom/answer/9356588"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slide" Target="slide7.xml"/><Relationship Id="rId10" Type="http://schemas.openxmlformats.org/officeDocument/2006/relationships/hyperlink" Target="mailto:oneroster-classroom-pilots@google.com" TargetMode="External"/><Relationship Id="rId4" Type="http://schemas.openxmlformats.org/officeDocument/2006/relationships/slide" Target="slide4.xml"/><Relationship Id="rId9" Type="http://schemas.openxmlformats.org/officeDocument/2006/relationships/hyperlink" Target="https://support.google.com/edu/classroom/answer/947645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mailto:oneroster-classroom-pilots@google.com"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ies.google.com/privacy?hl=en"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support.google.com/edu/classroom/answer/10011324" TargetMode="External"/><Relationship Id="rId5" Type="http://schemas.openxmlformats.org/officeDocument/2006/relationships/hyperlink" Target="mailto:oneroster-classroom-pilots@google.com" TargetMode="External"/><Relationship Id="rId4" Type="http://schemas.openxmlformats.org/officeDocument/2006/relationships/hyperlink" Target="https://gsuite.google.com/terms/education_privacy.html"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hyperlink" Target="https://support.google.com/edu/classroom/answer/935658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classroom.google.com/admin"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p:nvPr/>
        </p:nvSpPr>
        <p:spPr>
          <a:xfrm>
            <a:off x="387900" y="991450"/>
            <a:ext cx="8510700" cy="205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000" b="1">
                <a:solidFill>
                  <a:srgbClr val="4A86E8"/>
                </a:solidFill>
                <a:latin typeface="Google Sans"/>
                <a:ea typeface="Google Sans"/>
                <a:cs typeface="Google Sans"/>
                <a:sym typeface="Google Sans"/>
              </a:rPr>
              <a:t>Getting Started Guide</a:t>
            </a:r>
            <a:endParaRPr sz="3000" b="1">
              <a:solidFill>
                <a:srgbClr val="4A86E8"/>
              </a:solidFill>
              <a:latin typeface="Google Sans"/>
              <a:ea typeface="Google Sans"/>
              <a:cs typeface="Google Sans"/>
              <a:sym typeface="Google Sans"/>
            </a:endParaRPr>
          </a:p>
          <a:p>
            <a:pPr marL="0" marR="0" lvl="0" indent="0" algn="l" rtl="0">
              <a:lnSpc>
                <a:spcPct val="100000"/>
              </a:lnSpc>
              <a:spcBef>
                <a:spcPts val="0"/>
              </a:spcBef>
              <a:spcAft>
                <a:spcPts val="0"/>
              </a:spcAft>
              <a:buNone/>
            </a:pPr>
            <a:r>
              <a:rPr lang="en" sz="3000">
                <a:solidFill>
                  <a:srgbClr val="434343"/>
                </a:solidFill>
                <a:latin typeface="Google Sans"/>
                <a:ea typeface="Google Sans"/>
                <a:cs typeface="Google Sans"/>
                <a:sym typeface="Google Sans"/>
              </a:rPr>
              <a:t>Syncing Google Classroom with Blackbaud SIS</a:t>
            </a:r>
            <a:endParaRPr sz="3000">
              <a:solidFill>
                <a:srgbClr val="434343"/>
              </a:solidFill>
              <a:latin typeface="Google Sans"/>
              <a:ea typeface="Google Sans"/>
              <a:cs typeface="Google Sans"/>
              <a:sym typeface="Google Sans"/>
            </a:endParaRPr>
          </a:p>
        </p:txBody>
      </p:sp>
      <p:sp>
        <p:nvSpPr>
          <p:cNvPr id="349" name="Google Shape;349;p50"/>
          <p:cNvSpPr txBox="1"/>
          <p:nvPr/>
        </p:nvSpPr>
        <p:spPr>
          <a:xfrm>
            <a:off x="392100" y="3060650"/>
            <a:ext cx="71610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434343"/>
                </a:solidFill>
                <a:latin typeface="Google Sans"/>
                <a:ea typeface="Google Sans"/>
                <a:cs typeface="Google Sans"/>
                <a:sym typeface="Google Sans"/>
              </a:rPr>
              <a:t>Prepared for districts that use Blackbaud SIS </a:t>
            </a:r>
            <a:endParaRPr sz="1800" b="1">
              <a:solidFill>
                <a:srgbClr val="434343"/>
              </a:solidFill>
              <a:highlight>
                <a:srgbClr val="FFFF00"/>
              </a:highlight>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800" b="1">
              <a:solidFill>
                <a:srgbClr val="434343"/>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endParaRPr sz="1800" b="1">
              <a:solidFill>
                <a:srgbClr val="434343"/>
              </a:solidFill>
              <a:latin typeface="Google Sans"/>
              <a:ea typeface="Google Sans"/>
              <a:cs typeface="Google Sans"/>
              <a:sym typeface="Google Sans"/>
            </a:endParaRPr>
          </a:p>
        </p:txBody>
      </p:sp>
      <p:pic>
        <p:nvPicPr>
          <p:cNvPr id="350" name="Google Shape;350;p50"/>
          <p:cNvPicPr preferRelativeResize="0"/>
          <p:nvPr/>
        </p:nvPicPr>
        <p:blipFill>
          <a:blip r:embed="rId3">
            <a:alphaModFix/>
          </a:blip>
          <a:stretch>
            <a:fillRect/>
          </a:stretch>
        </p:blipFill>
        <p:spPr>
          <a:xfrm>
            <a:off x="6749050" y="3781225"/>
            <a:ext cx="2109199" cy="1171775"/>
          </a:xfrm>
          <a:prstGeom prst="rect">
            <a:avLst/>
          </a:prstGeom>
          <a:noFill/>
          <a:ln>
            <a:noFill/>
          </a:ln>
        </p:spPr>
      </p:pic>
      <p:pic>
        <p:nvPicPr>
          <p:cNvPr id="351" name="Google Shape;351;p50"/>
          <p:cNvPicPr preferRelativeResize="0"/>
          <p:nvPr/>
        </p:nvPicPr>
        <p:blipFill>
          <a:blip r:embed="rId4">
            <a:alphaModFix/>
          </a:blip>
          <a:stretch>
            <a:fillRect/>
          </a:stretch>
        </p:blipFill>
        <p:spPr>
          <a:xfrm>
            <a:off x="6864422" y="174050"/>
            <a:ext cx="1754874" cy="1104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434343"/>
                </a:solidFill>
                <a:latin typeface="Google Sans"/>
                <a:ea typeface="Google Sans"/>
                <a:cs typeface="Google Sans"/>
                <a:sym typeface="Google Sans"/>
              </a:rPr>
              <a:t>Google Workspace Admins: Connect SIS with Classroom</a:t>
            </a:r>
            <a:endParaRPr sz="24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endParaRPr sz="2400" b="1">
              <a:solidFill>
                <a:srgbClr val="434343"/>
              </a:solidFill>
              <a:latin typeface="Google Sans"/>
              <a:ea typeface="Google Sans"/>
              <a:cs typeface="Google Sans"/>
              <a:sym typeface="Google Sans"/>
            </a:endParaRPr>
          </a:p>
        </p:txBody>
      </p:sp>
      <p:sp>
        <p:nvSpPr>
          <p:cNvPr id="420" name="Google Shape;420;p59"/>
          <p:cNvSpPr txBox="1"/>
          <p:nvPr/>
        </p:nvSpPr>
        <p:spPr>
          <a:xfrm>
            <a:off x="703350" y="1198800"/>
            <a:ext cx="3459900" cy="62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Once authorized in Google Classroom, administrators have the option to enable SIS support communication:</a:t>
            </a:r>
            <a:endParaRPr sz="1200">
              <a:solidFill>
                <a:srgbClr val="434343"/>
              </a:solidFill>
              <a:latin typeface="Google Sans"/>
              <a:ea typeface="Google Sans"/>
              <a:cs typeface="Google Sans"/>
              <a:sym typeface="Google Sans"/>
            </a:endParaRPr>
          </a:p>
          <a:p>
            <a:pPr marL="457200" lvl="0" indent="-304800" algn="l" rtl="0">
              <a:lnSpc>
                <a:spcPct val="115000"/>
              </a:lnSpc>
              <a:spcBef>
                <a:spcPts val="1000"/>
              </a:spcBef>
              <a:spcAft>
                <a:spcPts val="1000"/>
              </a:spcAft>
              <a:buClr>
                <a:srgbClr val="434343"/>
              </a:buClr>
              <a:buSzPts val="1200"/>
              <a:buFont typeface="Google Sans"/>
              <a:buChar char="●"/>
            </a:pPr>
            <a:r>
              <a:rPr lang="en" sz="1200">
                <a:solidFill>
                  <a:srgbClr val="434343"/>
                </a:solidFill>
                <a:latin typeface="Google Sans"/>
                <a:ea typeface="Google Sans"/>
                <a:cs typeface="Google Sans"/>
                <a:sym typeface="Google Sans"/>
              </a:rPr>
              <a:t>Enable support with the SIS: </a:t>
            </a:r>
            <a:r>
              <a:rPr lang="en" sz="900">
                <a:solidFill>
                  <a:srgbClr val="434343"/>
                </a:solidFill>
                <a:latin typeface="Google Sans"/>
                <a:ea typeface="Google Sans"/>
                <a:cs typeface="Google Sans"/>
                <a:sym typeface="Google Sans"/>
              </a:rPr>
              <a:t>Enabling this option will allow Google support and engineering teams to share your domain information with SIS providers to improve troubleshooting efforts.</a:t>
            </a:r>
            <a:endParaRPr sz="900">
              <a:solidFill>
                <a:srgbClr val="434343"/>
              </a:solidFill>
              <a:latin typeface="Google Sans"/>
              <a:ea typeface="Google Sans"/>
              <a:cs typeface="Google Sans"/>
              <a:sym typeface="Google Sans"/>
            </a:endParaRPr>
          </a:p>
        </p:txBody>
      </p:sp>
      <p:sp>
        <p:nvSpPr>
          <p:cNvPr id="421" name="Google Shape;421;p59"/>
          <p:cNvSpPr/>
          <p:nvPr/>
        </p:nvSpPr>
        <p:spPr>
          <a:xfrm>
            <a:off x="427908" y="1288793"/>
            <a:ext cx="254400" cy="254400"/>
          </a:xfrm>
          <a:prstGeom prst="ellipse">
            <a:avLst/>
          </a:prstGeom>
          <a:solidFill>
            <a:srgbClr val="4285F4"/>
          </a:solid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9"/>
          <p:cNvSpPr txBox="1"/>
          <p:nvPr/>
        </p:nvSpPr>
        <p:spPr>
          <a:xfrm>
            <a:off x="436943" y="127501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6</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23" name="Google Shape;423;p59"/>
          <p:cNvSpPr/>
          <p:nvPr/>
        </p:nvSpPr>
        <p:spPr>
          <a:xfrm>
            <a:off x="5304950" y="2006650"/>
            <a:ext cx="3136800" cy="18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9"/>
          <p:cNvSpPr/>
          <p:nvPr/>
        </p:nvSpPr>
        <p:spPr>
          <a:xfrm>
            <a:off x="4834600" y="2095625"/>
            <a:ext cx="966300" cy="9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9"/>
          <p:cNvSpPr txBox="1"/>
          <p:nvPr/>
        </p:nvSpPr>
        <p:spPr>
          <a:xfrm>
            <a:off x="4553975" y="3958200"/>
            <a:ext cx="4464600" cy="8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solidFill>
                  <a:srgbClr val="434343"/>
                </a:solidFill>
                <a:latin typeface="Google Sans"/>
                <a:ea typeface="Google Sans"/>
                <a:cs typeface="Google Sans"/>
                <a:sym typeface="Google Sans"/>
              </a:rPr>
              <a:t>Your teachers will now have the ability to import roster information and export grades once licenses are assigned! </a:t>
            </a:r>
            <a:endParaRPr sz="1200" i="1">
              <a:solidFill>
                <a:srgbClr val="434343"/>
              </a:solidFill>
              <a:latin typeface="Google Sans"/>
              <a:ea typeface="Google Sans"/>
              <a:cs typeface="Google Sans"/>
              <a:sym typeface="Google Sans"/>
            </a:endParaRPr>
          </a:p>
        </p:txBody>
      </p:sp>
      <p:pic>
        <p:nvPicPr>
          <p:cNvPr id="426" name="Google Shape;426;p59"/>
          <p:cNvPicPr preferRelativeResize="0"/>
          <p:nvPr/>
        </p:nvPicPr>
        <p:blipFill>
          <a:blip r:embed="rId3">
            <a:alphaModFix/>
          </a:blip>
          <a:stretch>
            <a:fillRect/>
          </a:stretch>
        </p:blipFill>
        <p:spPr>
          <a:xfrm>
            <a:off x="4163250" y="1237950"/>
            <a:ext cx="4756475" cy="2186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434343"/>
                </a:solidFill>
                <a:latin typeface="Google Sans"/>
                <a:ea typeface="Google Sans"/>
                <a:cs typeface="Google Sans"/>
                <a:sym typeface="Google Sans"/>
              </a:rPr>
              <a:t>Google Workspace Admins: Assign Licenses</a:t>
            </a:r>
            <a:endParaRPr sz="24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endParaRPr sz="2400" b="1">
              <a:solidFill>
                <a:srgbClr val="434343"/>
              </a:solidFill>
              <a:latin typeface="Google Sans"/>
              <a:ea typeface="Google Sans"/>
              <a:cs typeface="Google Sans"/>
              <a:sym typeface="Google Sans"/>
            </a:endParaRPr>
          </a:p>
        </p:txBody>
      </p:sp>
      <p:sp>
        <p:nvSpPr>
          <p:cNvPr id="432" name="Google Shape;432;p60"/>
          <p:cNvSpPr txBox="1"/>
          <p:nvPr/>
        </p:nvSpPr>
        <p:spPr>
          <a:xfrm>
            <a:off x="703350" y="1198800"/>
            <a:ext cx="4044600" cy="310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434343"/>
                </a:solidFill>
                <a:latin typeface="Google Sans"/>
                <a:ea typeface="Google Sans"/>
                <a:cs typeface="Google Sans"/>
                <a:sym typeface="Google Sans"/>
              </a:rPr>
              <a:t>Teachers must have an assigned </a:t>
            </a:r>
            <a:r>
              <a:rPr lang="en" sz="1200" u="sng">
                <a:solidFill>
                  <a:srgbClr val="434343"/>
                </a:solidFill>
                <a:latin typeface="Google Sans"/>
                <a:ea typeface="Google Sans"/>
                <a:cs typeface="Google Sans"/>
                <a:sym typeface="Google Sans"/>
              </a:rPr>
              <a:t>Teaching &amp; Learning</a:t>
            </a:r>
            <a:r>
              <a:rPr lang="en" sz="1200">
                <a:solidFill>
                  <a:srgbClr val="434343"/>
                </a:solidFill>
                <a:latin typeface="Google Sans"/>
                <a:ea typeface="Google Sans"/>
                <a:cs typeface="Google Sans"/>
                <a:sym typeface="Google Sans"/>
              </a:rPr>
              <a:t> or </a:t>
            </a:r>
            <a:r>
              <a:rPr lang="en" sz="1200" u="sng">
                <a:solidFill>
                  <a:srgbClr val="434343"/>
                </a:solidFill>
                <a:latin typeface="Google Sans"/>
                <a:ea typeface="Google Sans"/>
                <a:cs typeface="Google Sans"/>
                <a:sym typeface="Google Sans"/>
              </a:rPr>
              <a:t>Education Plus</a:t>
            </a:r>
            <a:r>
              <a:rPr lang="en" sz="1200">
                <a:solidFill>
                  <a:srgbClr val="434343"/>
                </a:solidFill>
                <a:latin typeface="Google Sans"/>
                <a:ea typeface="Google Sans"/>
                <a:cs typeface="Google Sans"/>
                <a:sym typeface="Google Sans"/>
              </a:rPr>
              <a:t> license to connect to the SIS.  After purchasing, you can assign licenses in multiple ways: </a:t>
            </a:r>
            <a:endParaRPr sz="1200">
              <a:solidFill>
                <a:srgbClr val="434343"/>
              </a:solidFill>
              <a:latin typeface="Google Sans"/>
              <a:ea typeface="Google Sans"/>
              <a:cs typeface="Google Sans"/>
              <a:sym typeface="Google Sans"/>
            </a:endParaRPr>
          </a:p>
          <a:p>
            <a:pPr marL="457200" lvl="0" indent="-304800" algn="l" rtl="0">
              <a:lnSpc>
                <a:spcPct val="115000"/>
              </a:lnSpc>
              <a:spcBef>
                <a:spcPts val="1000"/>
              </a:spcBef>
              <a:spcAft>
                <a:spcPts val="0"/>
              </a:spcAft>
              <a:buClr>
                <a:srgbClr val="434343"/>
              </a:buClr>
              <a:buSzPts val="1200"/>
              <a:buFont typeface="Google Sans"/>
              <a:buChar char="●"/>
            </a:pPr>
            <a:r>
              <a:rPr lang="en" sz="1200" u="sng">
                <a:solidFill>
                  <a:schemeClr val="hlink"/>
                </a:solidFill>
                <a:latin typeface="Google Sans"/>
                <a:ea typeface="Google Sans"/>
                <a:cs typeface="Google Sans"/>
                <a:sym typeface="Google Sans"/>
                <a:hlinkClick r:id="rId3"/>
              </a:rPr>
              <a:t>Automatically assign a license to every user in your organization</a:t>
            </a:r>
            <a:endParaRPr sz="1200">
              <a:solidFill>
                <a:srgbClr val="434343"/>
              </a:solidFill>
              <a:latin typeface="Google Sans"/>
              <a:ea typeface="Google Sans"/>
              <a:cs typeface="Google Sans"/>
              <a:sym typeface="Google Sans"/>
            </a:endParaRPr>
          </a:p>
          <a:p>
            <a:pPr marL="457200" lvl="0" indent="-304800" algn="l" rtl="0">
              <a:lnSpc>
                <a:spcPct val="115000"/>
              </a:lnSpc>
              <a:spcBef>
                <a:spcPts val="1000"/>
              </a:spcBef>
              <a:spcAft>
                <a:spcPts val="0"/>
              </a:spcAft>
              <a:buClr>
                <a:srgbClr val="434343"/>
              </a:buClr>
              <a:buSzPts val="1200"/>
              <a:buFont typeface="Google Sans"/>
              <a:buChar char="●"/>
            </a:pPr>
            <a:r>
              <a:rPr lang="en" sz="1200" u="sng">
                <a:solidFill>
                  <a:schemeClr val="hlink"/>
                </a:solidFill>
                <a:latin typeface="Google Sans"/>
                <a:ea typeface="Google Sans"/>
                <a:cs typeface="Google Sans"/>
                <a:sym typeface="Google Sans"/>
                <a:hlinkClick r:id="rId4"/>
              </a:rPr>
              <a:t>Manually assign licenses on the Users page</a:t>
            </a:r>
            <a:endParaRPr sz="1200">
              <a:solidFill>
                <a:srgbClr val="434343"/>
              </a:solidFill>
              <a:latin typeface="Google Sans"/>
              <a:ea typeface="Google Sans"/>
              <a:cs typeface="Google Sans"/>
              <a:sym typeface="Google Sans"/>
            </a:endParaRPr>
          </a:p>
          <a:p>
            <a:pPr marL="457200" lvl="0" indent="-304800" algn="l" rtl="0">
              <a:lnSpc>
                <a:spcPct val="115000"/>
              </a:lnSpc>
              <a:spcBef>
                <a:spcPts val="1000"/>
              </a:spcBef>
              <a:spcAft>
                <a:spcPts val="0"/>
              </a:spcAft>
              <a:buClr>
                <a:srgbClr val="434343"/>
              </a:buClr>
              <a:buSzPts val="1200"/>
              <a:buFont typeface="Google Sans"/>
              <a:buChar char="●"/>
            </a:pPr>
            <a:r>
              <a:rPr lang="en" sz="1200" u="sng">
                <a:solidFill>
                  <a:schemeClr val="hlink"/>
                </a:solidFill>
                <a:latin typeface="Google Sans"/>
                <a:ea typeface="Google Sans"/>
                <a:cs typeface="Google Sans"/>
                <a:sym typeface="Google Sans"/>
                <a:hlinkClick r:id="rId5"/>
              </a:rPr>
              <a:t>Manually assign licenses on an individual user’s page</a:t>
            </a:r>
            <a:endParaRPr sz="1200">
              <a:solidFill>
                <a:srgbClr val="434343"/>
              </a:solidFill>
              <a:latin typeface="Google Sans"/>
              <a:ea typeface="Google Sans"/>
              <a:cs typeface="Google Sans"/>
              <a:sym typeface="Google Sans"/>
            </a:endParaRPr>
          </a:p>
          <a:p>
            <a:pPr marL="457200" lvl="0" indent="-304800" algn="l" rtl="0">
              <a:lnSpc>
                <a:spcPct val="115000"/>
              </a:lnSpc>
              <a:spcBef>
                <a:spcPts val="1000"/>
              </a:spcBef>
              <a:spcAft>
                <a:spcPts val="0"/>
              </a:spcAft>
              <a:buClr>
                <a:srgbClr val="434343"/>
              </a:buClr>
              <a:buSzPts val="1200"/>
              <a:buFont typeface="Google Sans"/>
              <a:buChar char="●"/>
            </a:pPr>
            <a:r>
              <a:rPr lang="en" sz="1200" u="sng">
                <a:solidFill>
                  <a:schemeClr val="hlink"/>
                </a:solidFill>
                <a:latin typeface="Google Sans"/>
                <a:ea typeface="Google Sans"/>
                <a:cs typeface="Google Sans"/>
                <a:sym typeface="Google Sans"/>
                <a:hlinkClick r:id="rId6"/>
              </a:rPr>
              <a:t>Assign licenses to multiple users from a CSV file</a:t>
            </a:r>
            <a:endParaRPr sz="1200">
              <a:solidFill>
                <a:srgbClr val="434343"/>
              </a:solidFill>
              <a:latin typeface="Google Sans"/>
              <a:ea typeface="Google Sans"/>
              <a:cs typeface="Google Sans"/>
              <a:sym typeface="Google Sans"/>
            </a:endParaRPr>
          </a:p>
          <a:p>
            <a:pPr marL="0" lvl="0" indent="0" algn="l" rtl="0">
              <a:lnSpc>
                <a:spcPct val="115000"/>
              </a:lnSpc>
              <a:spcBef>
                <a:spcPts val="1000"/>
              </a:spcBef>
              <a:spcAft>
                <a:spcPts val="1000"/>
              </a:spcAft>
              <a:buNone/>
            </a:pPr>
            <a:r>
              <a:rPr lang="en" sz="1200">
                <a:solidFill>
                  <a:srgbClr val="434343"/>
                </a:solidFill>
                <a:latin typeface="Google Sans"/>
                <a:ea typeface="Google Sans"/>
                <a:cs typeface="Google Sans"/>
                <a:sym typeface="Google Sans"/>
              </a:rPr>
              <a:t>Once a teacher has an assigned license, they can connect to the SIS.</a:t>
            </a:r>
            <a:endParaRPr sz="1200">
              <a:solidFill>
                <a:srgbClr val="434343"/>
              </a:solidFill>
              <a:latin typeface="Google Sans"/>
              <a:ea typeface="Google Sans"/>
              <a:cs typeface="Google Sans"/>
              <a:sym typeface="Google Sans"/>
            </a:endParaRPr>
          </a:p>
        </p:txBody>
      </p:sp>
      <p:sp>
        <p:nvSpPr>
          <p:cNvPr id="433" name="Google Shape;433;p60"/>
          <p:cNvSpPr/>
          <p:nvPr/>
        </p:nvSpPr>
        <p:spPr>
          <a:xfrm>
            <a:off x="427908" y="1288793"/>
            <a:ext cx="254400" cy="254400"/>
          </a:xfrm>
          <a:prstGeom prst="ellipse">
            <a:avLst/>
          </a:prstGeom>
          <a:solidFill>
            <a:srgbClr val="4285F4"/>
          </a:solid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0"/>
          <p:cNvSpPr txBox="1"/>
          <p:nvPr/>
        </p:nvSpPr>
        <p:spPr>
          <a:xfrm>
            <a:off x="436943" y="127501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7</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35" name="Google Shape;435;p60"/>
          <p:cNvSpPr/>
          <p:nvPr/>
        </p:nvSpPr>
        <p:spPr>
          <a:xfrm>
            <a:off x="5304950" y="2006650"/>
            <a:ext cx="3136800" cy="18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0"/>
          <p:cNvSpPr/>
          <p:nvPr/>
        </p:nvSpPr>
        <p:spPr>
          <a:xfrm>
            <a:off x="4834600" y="2095625"/>
            <a:ext cx="966300" cy="9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0"/>
          <p:cNvSpPr txBox="1"/>
          <p:nvPr/>
        </p:nvSpPr>
        <p:spPr>
          <a:xfrm>
            <a:off x="4555150" y="4224100"/>
            <a:ext cx="4464600" cy="8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solidFill>
                  <a:srgbClr val="434343"/>
                </a:solidFill>
                <a:latin typeface="Google Sans"/>
                <a:ea typeface="Google Sans"/>
                <a:cs typeface="Google Sans"/>
                <a:sym typeface="Google Sans"/>
              </a:rPr>
              <a:t>See </a:t>
            </a:r>
            <a:r>
              <a:rPr lang="en" sz="1200" i="1" u="sng">
                <a:solidFill>
                  <a:schemeClr val="hlink"/>
                </a:solidFill>
                <a:latin typeface="Google Sans"/>
                <a:ea typeface="Google Sans"/>
                <a:cs typeface="Google Sans"/>
                <a:sym typeface="Google Sans"/>
                <a:hlinkClick r:id="rId7"/>
              </a:rPr>
              <a:t>How licensing works</a:t>
            </a:r>
            <a:r>
              <a:rPr lang="en" sz="1200" i="1">
                <a:solidFill>
                  <a:srgbClr val="434343"/>
                </a:solidFill>
                <a:latin typeface="Google Sans"/>
                <a:ea typeface="Google Sans"/>
                <a:cs typeface="Google Sans"/>
                <a:sym typeface="Google Sans"/>
              </a:rPr>
              <a:t> in Google Workspace Admin Help for additional information.</a:t>
            </a:r>
            <a:endParaRPr sz="1200" i="1">
              <a:solidFill>
                <a:srgbClr val="434343"/>
              </a:solidFill>
              <a:latin typeface="Google Sans"/>
              <a:ea typeface="Google Sans"/>
              <a:cs typeface="Google Sans"/>
              <a:sym typeface="Google Sans"/>
            </a:endParaRPr>
          </a:p>
        </p:txBody>
      </p:sp>
      <p:grpSp>
        <p:nvGrpSpPr>
          <p:cNvPr id="438" name="Google Shape;438;p60"/>
          <p:cNvGrpSpPr/>
          <p:nvPr/>
        </p:nvGrpSpPr>
        <p:grpSpPr>
          <a:xfrm>
            <a:off x="4834600" y="1474700"/>
            <a:ext cx="3995674" cy="2325976"/>
            <a:chOff x="4834600" y="1474700"/>
            <a:chExt cx="3995674" cy="2325976"/>
          </a:xfrm>
        </p:grpSpPr>
        <p:pic>
          <p:nvPicPr>
            <p:cNvPr id="439" name="Google Shape;439;p60"/>
            <p:cNvPicPr preferRelativeResize="0"/>
            <p:nvPr/>
          </p:nvPicPr>
          <p:blipFill rotWithShape="1">
            <a:blip r:embed="rId8">
              <a:alphaModFix/>
            </a:blip>
            <a:srcRect l="3064" t="9627" r="2923" b="5619"/>
            <a:stretch/>
          </p:blipFill>
          <p:spPr>
            <a:xfrm>
              <a:off x="4834600" y="1474700"/>
              <a:ext cx="3995674" cy="2325976"/>
            </a:xfrm>
            <a:prstGeom prst="rect">
              <a:avLst/>
            </a:prstGeom>
            <a:noFill/>
            <a:ln>
              <a:noFill/>
            </a:ln>
          </p:spPr>
        </p:pic>
        <p:sp>
          <p:nvSpPr>
            <p:cNvPr id="440" name="Google Shape;440;p60"/>
            <p:cNvSpPr/>
            <p:nvPr/>
          </p:nvSpPr>
          <p:spPr>
            <a:xfrm>
              <a:off x="5590350" y="2317600"/>
              <a:ext cx="597000" cy="1299300"/>
            </a:xfrm>
            <a:prstGeom prst="rect">
              <a:avLst/>
            </a:prstGeom>
            <a:solidFill>
              <a:srgbClr val="7F7F7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703350" y="16737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800" b="1">
                <a:solidFill>
                  <a:srgbClr val="0BA75E"/>
                </a:solidFill>
                <a:latin typeface="Google Sans"/>
                <a:ea typeface="Google Sans"/>
                <a:cs typeface="Google Sans"/>
                <a:sym typeface="Google Sans"/>
              </a:rPr>
              <a:t>Teacher</a:t>
            </a:r>
            <a:r>
              <a:rPr lang="en" sz="4800" b="1">
                <a:solidFill>
                  <a:srgbClr val="434343"/>
                </a:solidFill>
                <a:latin typeface="Google Sans"/>
                <a:ea typeface="Google Sans"/>
                <a:cs typeface="Google Sans"/>
                <a:sym typeface="Google Sans"/>
              </a:rPr>
              <a:t> Setup</a:t>
            </a:r>
            <a:endParaRPr sz="4800" b="1">
              <a:solidFill>
                <a:srgbClr val="434343"/>
              </a:solidFill>
              <a:latin typeface="Google Sans"/>
              <a:ea typeface="Google Sans"/>
              <a:cs typeface="Google Sans"/>
              <a:sym typeface="Google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a:extLst>
            <a:ext uri="{FF2B5EF4-FFF2-40B4-BE49-F238E27FC236}">
              <a16:creationId xmlns:a16="http://schemas.microsoft.com/office/drawing/2014/main" id="{6E722E5F-3521-C54C-4AB4-24D295ECEE22}"/>
            </a:ext>
          </a:extLst>
        </p:cNvPr>
        <p:cNvGrpSpPr/>
        <p:nvPr/>
      </p:nvGrpSpPr>
      <p:grpSpPr>
        <a:xfrm>
          <a:off x="0" y="0"/>
          <a:ext cx="0" cy="0"/>
          <a:chOff x="0" y="0"/>
          <a:chExt cx="0" cy="0"/>
        </a:xfrm>
      </p:grpSpPr>
      <p:sp>
        <p:nvSpPr>
          <p:cNvPr id="450" name="Google Shape;450;p62">
            <a:extLst>
              <a:ext uri="{FF2B5EF4-FFF2-40B4-BE49-F238E27FC236}">
                <a16:creationId xmlns:a16="http://schemas.microsoft.com/office/drawing/2014/main" id="{BBA36DD3-4FFF-51FE-DCA0-300194525FDC}"/>
              </a:ext>
            </a:extLst>
          </p:cNvPr>
          <p:cNvSpPr txBox="1"/>
          <p:nvPr/>
        </p:nvSpPr>
        <p:spPr>
          <a:xfrm>
            <a:off x="828325" y="1000000"/>
            <a:ext cx="3576300" cy="21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C4043"/>
                </a:solidFill>
                <a:latin typeface="Google Sans"/>
                <a:ea typeface="Google Sans"/>
                <a:cs typeface="Google Sans"/>
                <a:sym typeface="Google Sans"/>
              </a:rPr>
              <a:t>Login to Google Classroom. </a:t>
            </a:r>
            <a:endParaRPr sz="12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3C4043"/>
              </a:solidFill>
              <a:latin typeface="Google Sans"/>
              <a:ea typeface="Google Sans"/>
              <a:cs typeface="Google Sans"/>
              <a:sym typeface="Google Sans"/>
            </a:endParaRPr>
          </a:p>
          <a:p>
            <a:pPr>
              <a:lnSpc>
                <a:spcPct val="115000"/>
              </a:lnSpc>
            </a:pPr>
            <a:r>
              <a:rPr lang="en" sz="1200">
                <a:solidFill>
                  <a:srgbClr val="3C4043"/>
                </a:solidFill>
                <a:latin typeface="Google Sans"/>
                <a:ea typeface="Google Sans"/>
                <a:cs typeface="Google Sans"/>
                <a:sym typeface="Google Sans"/>
              </a:rPr>
              <a:t>On the Home page, select the plus       button and choose </a:t>
            </a:r>
            <a:r>
              <a:rPr lang="en" sz="1200" b="1">
                <a:solidFill>
                  <a:srgbClr val="3C4043"/>
                </a:solidFill>
                <a:latin typeface="Google Sans"/>
                <a:ea typeface="Google Sans"/>
                <a:cs typeface="Google Sans"/>
                <a:sym typeface="Google Sans"/>
              </a:rPr>
              <a:t>Create class</a:t>
            </a:r>
            <a:r>
              <a:rPr lang="en" sz="1200">
                <a:solidFill>
                  <a:srgbClr val="3C4043"/>
                </a:solidFill>
                <a:latin typeface="Google Sans"/>
                <a:ea typeface="Google Sans"/>
                <a:cs typeface="Google Sans"/>
                <a:sym typeface="Google Sans"/>
              </a:rPr>
              <a:t>.</a:t>
            </a:r>
            <a:endParaRPr lang="en" sz="1200">
              <a:solidFill>
                <a:schemeClr val="dk1"/>
              </a:solidFill>
              <a:latin typeface="Google Sans"/>
              <a:ea typeface="Google Sans"/>
              <a:cs typeface="Google Sans"/>
            </a:endParaRPr>
          </a:p>
        </p:txBody>
      </p:sp>
      <p:sp>
        <p:nvSpPr>
          <p:cNvPr id="451" name="Google Shape;451;p62">
            <a:extLst>
              <a:ext uri="{FF2B5EF4-FFF2-40B4-BE49-F238E27FC236}">
                <a16:creationId xmlns:a16="http://schemas.microsoft.com/office/drawing/2014/main" id="{7B57E79B-99E9-98F6-81D7-14E68A27ACB7}"/>
              </a:ext>
            </a:extLst>
          </p:cNvPr>
          <p:cNvSpPr txBox="1"/>
          <p:nvPr/>
        </p:nvSpPr>
        <p:spPr>
          <a:xfrm>
            <a:off x="828325" y="2005851"/>
            <a:ext cx="3507900" cy="127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You will be prompted to choose a class from the drop down menu.  You will see a list of classes from your Blackbaud SIS.</a:t>
            </a:r>
            <a:endParaRPr sz="1200">
              <a:solidFill>
                <a:srgbClr val="434343"/>
              </a:solidFill>
              <a:latin typeface="Google Sans"/>
              <a:ea typeface="Google Sans"/>
              <a:cs typeface="Google Sans"/>
              <a:sym typeface="Google Sans"/>
            </a:endParaRPr>
          </a:p>
        </p:txBody>
      </p:sp>
      <p:sp>
        <p:nvSpPr>
          <p:cNvPr id="452" name="Google Shape;452;p62">
            <a:extLst>
              <a:ext uri="{FF2B5EF4-FFF2-40B4-BE49-F238E27FC236}">
                <a16:creationId xmlns:a16="http://schemas.microsoft.com/office/drawing/2014/main" id="{001297BD-9C15-9FF4-E654-2737B61E76C0}"/>
              </a:ext>
            </a:extLst>
          </p:cNvPr>
          <p:cNvSpPr txBox="1"/>
          <p:nvPr/>
        </p:nvSpPr>
        <p:spPr>
          <a:xfrm>
            <a:off x="820375" y="2826425"/>
            <a:ext cx="3576300" cy="490800"/>
          </a:xfrm>
          <a:prstGeom prst="rect">
            <a:avLst/>
          </a:prstGeom>
          <a:noFill/>
          <a:ln>
            <a:noFill/>
          </a:ln>
        </p:spPr>
        <p:txBody>
          <a:bodyPr spcFirstLastPara="1" wrap="square" lIns="91425" tIns="91425" rIns="91425" bIns="91425" anchor="t" anchorCtr="0">
            <a:noAutofit/>
          </a:bodyPr>
          <a:lstStyle/>
          <a:p>
            <a:pPr>
              <a:lnSpc>
                <a:spcPct val="115000"/>
              </a:lnSpc>
            </a:pPr>
            <a:r>
              <a:rPr lang="en" sz="1200">
                <a:solidFill>
                  <a:srgbClr val="434343"/>
                </a:solidFill>
                <a:latin typeface="Google Sans"/>
                <a:ea typeface="Google Sans"/>
                <a:cs typeface="Google Sans"/>
                <a:sym typeface="Google Sans"/>
              </a:rPr>
              <a:t>Select </a:t>
            </a:r>
            <a:r>
              <a:rPr lang="en" sz="1200" b="1">
                <a:solidFill>
                  <a:srgbClr val="434343"/>
                </a:solidFill>
                <a:latin typeface="Google Sans"/>
                <a:ea typeface="Google Sans"/>
                <a:cs typeface="Google Sans"/>
                <a:sym typeface="Google Sans"/>
              </a:rPr>
              <a:t>Next </a:t>
            </a:r>
            <a:r>
              <a:rPr lang="en" sz="1200">
                <a:solidFill>
                  <a:srgbClr val="434343"/>
                </a:solidFill>
                <a:latin typeface="Google Sans"/>
                <a:ea typeface="Google Sans"/>
                <a:cs typeface="Google Sans"/>
                <a:sym typeface="Google Sans"/>
              </a:rPr>
              <a:t>and enter course information.</a:t>
            </a:r>
            <a:endParaRPr lang="en" sz="1200">
              <a:solidFill>
                <a:srgbClr val="434343"/>
              </a:solidFill>
              <a:latin typeface="Google Sans"/>
              <a:ea typeface="Google Sans"/>
              <a:cs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434343"/>
              </a:solidFill>
              <a:latin typeface="Google Sans"/>
              <a:ea typeface="Google Sans"/>
              <a:cs typeface="Google Sans"/>
              <a:sym typeface="Google Sans"/>
            </a:endParaRPr>
          </a:p>
        </p:txBody>
      </p:sp>
      <p:sp>
        <p:nvSpPr>
          <p:cNvPr id="453" name="Google Shape;453;p62">
            <a:extLst>
              <a:ext uri="{FF2B5EF4-FFF2-40B4-BE49-F238E27FC236}">
                <a16:creationId xmlns:a16="http://schemas.microsoft.com/office/drawing/2014/main" id="{09DC0D82-FCBB-5C74-DD14-7E61CA3A8845}"/>
              </a:ext>
            </a:extLst>
          </p:cNvPr>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2">
            <a:extLst>
              <a:ext uri="{FF2B5EF4-FFF2-40B4-BE49-F238E27FC236}">
                <a16:creationId xmlns:a16="http://schemas.microsoft.com/office/drawing/2014/main" id="{C71B36DA-4445-BBA4-30B6-4B21D7E74DBC}"/>
              </a:ext>
            </a:extLst>
          </p:cNvPr>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455" name="Google Shape;455;p62">
            <a:extLst>
              <a:ext uri="{FF2B5EF4-FFF2-40B4-BE49-F238E27FC236}">
                <a16:creationId xmlns:a16="http://schemas.microsoft.com/office/drawing/2014/main" id="{1F1FF084-70D3-F531-9B8E-04F2159E2123}"/>
              </a:ext>
            </a:extLst>
          </p:cNvPr>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r>
              <a:rPr lang="en" sz="2400"/>
              <a:t>Teachers: Add a class</a:t>
            </a:r>
            <a:endParaRPr sz="2400" b="1">
              <a:solidFill>
                <a:srgbClr val="434343"/>
              </a:solidFill>
              <a:latin typeface="Google Sans"/>
              <a:ea typeface="Google Sans"/>
              <a:cs typeface="Google Sans"/>
              <a:sym typeface="Google Sans"/>
            </a:endParaRPr>
          </a:p>
        </p:txBody>
      </p:sp>
      <p:sp>
        <p:nvSpPr>
          <p:cNvPr id="459" name="Google Shape;459;p62">
            <a:extLst>
              <a:ext uri="{FF2B5EF4-FFF2-40B4-BE49-F238E27FC236}">
                <a16:creationId xmlns:a16="http://schemas.microsoft.com/office/drawing/2014/main" id="{0A3AD3BD-9D35-EC2F-C5C3-5A18143EBEB7}"/>
              </a:ext>
            </a:extLst>
          </p:cNvPr>
          <p:cNvSpPr/>
          <p:nvPr/>
        </p:nvSpPr>
        <p:spPr>
          <a:xfrm>
            <a:off x="556620" y="10715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2">
            <a:extLst>
              <a:ext uri="{FF2B5EF4-FFF2-40B4-BE49-F238E27FC236}">
                <a16:creationId xmlns:a16="http://schemas.microsoft.com/office/drawing/2014/main" id="{9726AA4E-824C-2CE8-A185-DD30C20403F5}"/>
              </a:ext>
            </a:extLst>
          </p:cNvPr>
          <p:cNvSpPr/>
          <p:nvPr/>
        </p:nvSpPr>
        <p:spPr>
          <a:xfrm>
            <a:off x="556620" y="1514033"/>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2">
            <a:extLst>
              <a:ext uri="{FF2B5EF4-FFF2-40B4-BE49-F238E27FC236}">
                <a16:creationId xmlns:a16="http://schemas.microsoft.com/office/drawing/2014/main" id="{C3D5AB2D-F6A5-9427-77CA-0861783BC7FF}"/>
              </a:ext>
            </a:extLst>
          </p:cNvPr>
          <p:cNvSpPr txBox="1"/>
          <p:nvPr/>
        </p:nvSpPr>
        <p:spPr>
          <a:xfrm>
            <a:off x="570021" y="10519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2" name="Google Shape;462;p62">
            <a:extLst>
              <a:ext uri="{FF2B5EF4-FFF2-40B4-BE49-F238E27FC236}">
                <a16:creationId xmlns:a16="http://schemas.microsoft.com/office/drawing/2014/main" id="{A0093AE7-7B7D-344B-2800-73BB33C46639}"/>
              </a:ext>
            </a:extLst>
          </p:cNvPr>
          <p:cNvSpPr txBox="1"/>
          <p:nvPr/>
        </p:nvSpPr>
        <p:spPr>
          <a:xfrm>
            <a:off x="564558" y="148960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3" name="Google Shape;463;p62">
            <a:extLst>
              <a:ext uri="{FF2B5EF4-FFF2-40B4-BE49-F238E27FC236}">
                <a16:creationId xmlns:a16="http://schemas.microsoft.com/office/drawing/2014/main" id="{EA3AAB49-C151-BD11-C7EA-7824B8064134}"/>
              </a:ext>
            </a:extLst>
          </p:cNvPr>
          <p:cNvSpPr/>
          <p:nvPr/>
        </p:nvSpPr>
        <p:spPr>
          <a:xfrm>
            <a:off x="555928" y="2109651"/>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2">
            <a:extLst>
              <a:ext uri="{FF2B5EF4-FFF2-40B4-BE49-F238E27FC236}">
                <a16:creationId xmlns:a16="http://schemas.microsoft.com/office/drawing/2014/main" id="{69F8BA83-4F8A-1458-447F-1CB2DE80DEAD}"/>
              </a:ext>
            </a:extLst>
          </p:cNvPr>
          <p:cNvSpPr txBox="1"/>
          <p:nvPr/>
        </p:nvSpPr>
        <p:spPr>
          <a:xfrm>
            <a:off x="569329" y="2090075"/>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5" name="Google Shape;465;p62">
            <a:extLst>
              <a:ext uri="{FF2B5EF4-FFF2-40B4-BE49-F238E27FC236}">
                <a16:creationId xmlns:a16="http://schemas.microsoft.com/office/drawing/2014/main" id="{03A7F1A3-DA5C-EFE3-7C22-229DA3E6491B}"/>
              </a:ext>
            </a:extLst>
          </p:cNvPr>
          <p:cNvSpPr/>
          <p:nvPr/>
        </p:nvSpPr>
        <p:spPr>
          <a:xfrm>
            <a:off x="555928" y="289018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2">
            <a:extLst>
              <a:ext uri="{FF2B5EF4-FFF2-40B4-BE49-F238E27FC236}">
                <a16:creationId xmlns:a16="http://schemas.microsoft.com/office/drawing/2014/main" id="{C8AADDBC-6F27-A124-8080-103A12F08D30}"/>
              </a:ext>
            </a:extLst>
          </p:cNvPr>
          <p:cNvSpPr txBox="1"/>
          <p:nvPr/>
        </p:nvSpPr>
        <p:spPr>
          <a:xfrm>
            <a:off x="569329" y="287061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7" name="Google Shape;467;p62">
            <a:extLst>
              <a:ext uri="{FF2B5EF4-FFF2-40B4-BE49-F238E27FC236}">
                <a16:creationId xmlns:a16="http://schemas.microsoft.com/office/drawing/2014/main" id="{9354E76D-5C8E-C1E4-D44E-C70D9410D1B2}"/>
              </a:ext>
            </a:extLst>
          </p:cNvPr>
          <p:cNvSpPr txBox="1"/>
          <p:nvPr/>
        </p:nvSpPr>
        <p:spPr>
          <a:xfrm>
            <a:off x="250900" y="3612211"/>
            <a:ext cx="4218000" cy="1242000"/>
          </a:xfrm>
          <a:prstGeom prst="rect">
            <a:avLst/>
          </a:prstGeom>
          <a:noFill/>
          <a:ln>
            <a:noFill/>
          </a:ln>
        </p:spPr>
        <p:txBody>
          <a:bodyPr spcFirstLastPara="1" wrap="square" lIns="91425" tIns="91425" rIns="91425" bIns="91425" anchor="t" anchorCtr="0">
            <a:noAutofit/>
          </a:bodyPr>
          <a:lstStyle/>
          <a:p>
            <a:pPr>
              <a:lnSpc>
                <a:spcPct val="114999"/>
              </a:lnSpc>
            </a:pPr>
            <a:endParaRPr lang="en" sz="1000" b="1" i="1">
              <a:solidFill>
                <a:srgbClr val="434343"/>
              </a:solidFill>
              <a:latin typeface="Google Sans"/>
              <a:ea typeface="Google Sans"/>
              <a:cs typeface="Google Sans"/>
              <a:sym typeface="Google Sans"/>
            </a:endParaRPr>
          </a:p>
          <a:p>
            <a:pPr>
              <a:lnSpc>
                <a:spcPct val="114999"/>
              </a:lnSpc>
            </a:pPr>
            <a:r>
              <a:rPr lang="en" sz="1000" b="1" i="1">
                <a:solidFill>
                  <a:srgbClr val="434343"/>
                </a:solidFill>
                <a:latin typeface="Google Sans"/>
                <a:ea typeface="Google Sans"/>
                <a:cs typeface="Google Sans"/>
                <a:sym typeface="Google Sans"/>
              </a:rPr>
              <a:t>Tip:</a:t>
            </a:r>
            <a:r>
              <a:rPr lang="en" sz="1000" i="1">
                <a:solidFill>
                  <a:srgbClr val="434343"/>
                </a:solidFill>
                <a:latin typeface="Google Sans"/>
                <a:ea typeface="Google Sans"/>
                <a:cs typeface="Google Sans"/>
                <a:sym typeface="Google Sans"/>
              </a:rPr>
              <a:t> If you receive an error, try refreshing your Google Classroom page.</a:t>
            </a:r>
            <a:endParaRPr lang="en-US" sz="1000">
              <a:solidFill>
                <a:srgbClr val="434343"/>
              </a:solidFill>
              <a:latin typeface="Google Sans"/>
            </a:endParaRPr>
          </a:p>
          <a:p>
            <a:pPr marL="0" lvl="0" indent="0" algn="l">
              <a:lnSpc>
                <a:spcPct val="115000"/>
              </a:lnSpc>
              <a:spcBef>
                <a:spcPts val="0"/>
              </a:spcBef>
              <a:spcAft>
                <a:spcPts val="0"/>
              </a:spcAft>
              <a:buNone/>
            </a:pPr>
            <a:endParaRPr lang="en" sz="1000" i="1">
              <a:solidFill>
                <a:srgbClr val="222222"/>
              </a:solidFill>
              <a:highlight>
                <a:srgbClr val="FFFFFF"/>
              </a:highlight>
              <a:latin typeface="Google Sans"/>
              <a:ea typeface="Google Sans"/>
              <a:cs typeface="Google Sans"/>
            </a:endParaRPr>
          </a:p>
          <a:p>
            <a:pPr marL="0" lvl="0" indent="0" algn="l" rtl="0">
              <a:spcBef>
                <a:spcPts val="0"/>
              </a:spcBef>
              <a:spcAft>
                <a:spcPts val="0"/>
              </a:spcAft>
              <a:buNone/>
            </a:pPr>
            <a:endParaRPr>
              <a:latin typeface="Google Sans"/>
              <a:ea typeface="Google Sans"/>
              <a:cs typeface="Google Sans"/>
              <a:sym typeface="Google Sans"/>
            </a:endParaRPr>
          </a:p>
        </p:txBody>
      </p:sp>
      <p:pic>
        <p:nvPicPr>
          <p:cNvPr id="3" name="Picture 2">
            <a:extLst>
              <a:ext uri="{FF2B5EF4-FFF2-40B4-BE49-F238E27FC236}">
                <a16:creationId xmlns:a16="http://schemas.microsoft.com/office/drawing/2014/main" id="{33566E08-BF45-AFC3-0691-D5D0C5CE8F21}"/>
              </a:ext>
            </a:extLst>
          </p:cNvPr>
          <p:cNvPicPr>
            <a:picLocks noChangeAspect="1"/>
          </p:cNvPicPr>
          <p:nvPr/>
        </p:nvPicPr>
        <p:blipFill>
          <a:blip r:embed="rId3"/>
          <a:stretch>
            <a:fillRect/>
          </a:stretch>
        </p:blipFill>
        <p:spPr>
          <a:xfrm>
            <a:off x="3319677" y="1515384"/>
            <a:ext cx="173698" cy="199169"/>
          </a:xfrm>
          <a:prstGeom prst="rect">
            <a:avLst/>
          </a:prstGeom>
        </p:spPr>
      </p:pic>
      <p:sp>
        <p:nvSpPr>
          <p:cNvPr id="4" name="Google Shape;452;p62">
            <a:extLst>
              <a:ext uri="{FF2B5EF4-FFF2-40B4-BE49-F238E27FC236}">
                <a16:creationId xmlns:a16="http://schemas.microsoft.com/office/drawing/2014/main" id="{A7A13201-E084-E4BB-BA01-988BDFF6C5D3}"/>
              </a:ext>
            </a:extLst>
          </p:cNvPr>
          <p:cNvSpPr txBox="1"/>
          <p:nvPr/>
        </p:nvSpPr>
        <p:spPr>
          <a:xfrm>
            <a:off x="826796" y="3352975"/>
            <a:ext cx="3576300" cy="490800"/>
          </a:xfrm>
          <a:prstGeom prst="rect">
            <a:avLst/>
          </a:prstGeom>
          <a:noFill/>
          <a:ln>
            <a:noFill/>
          </a:ln>
        </p:spPr>
        <p:txBody>
          <a:bodyPr spcFirstLastPara="1" wrap="square" lIns="91425" tIns="91425" rIns="91425" bIns="91425" anchor="t" anchorCtr="0">
            <a:noAutofit/>
          </a:bodyPr>
          <a:lstStyle/>
          <a:p>
            <a:pPr>
              <a:lnSpc>
                <a:spcPct val="114999"/>
              </a:lnSpc>
            </a:pPr>
            <a:r>
              <a:rPr lang="en" sz="1200">
                <a:solidFill>
                  <a:srgbClr val="434343"/>
                </a:solidFill>
                <a:latin typeface="Google Sans"/>
                <a:ea typeface="Google Sans"/>
                <a:cs typeface="Google Sans"/>
                <a:sym typeface="Google Sans"/>
              </a:rPr>
              <a:t>Select </a:t>
            </a:r>
            <a:r>
              <a:rPr lang="en" sz="1200" b="1">
                <a:solidFill>
                  <a:srgbClr val="434343"/>
                </a:solidFill>
                <a:latin typeface="Google Sans"/>
                <a:ea typeface="Google Sans"/>
                <a:cs typeface="Google Sans"/>
                <a:sym typeface="Google Sans"/>
              </a:rPr>
              <a:t>Create</a:t>
            </a:r>
            <a:r>
              <a:rPr lang="en" sz="1200">
                <a:solidFill>
                  <a:srgbClr val="434343"/>
                </a:solidFill>
                <a:latin typeface="Google Sans"/>
                <a:ea typeface="Google Sans"/>
                <a:cs typeface="Google Sans"/>
                <a:sym typeface="Google Sans"/>
              </a:rPr>
              <a:t>.</a:t>
            </a:r>
            <a:endParaRPr lang="en-US"/>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434343"/>
              </a:solidFill>
              <a:latin typeface="Google Sans"/>
              <a:ea typeface="Google Sans"/>
              <a:cs typeface="Google Sans"/>
              <a:sym typeface="Google Sans"/>
            </a:endParaRPr>
          </a:p>
        </p:txBody>
      </p:sp>
      <p:sp>
        <p:nvSpPr>
          <p:cNvPr id="5" name="Google Shape;465;p62">
            <a:extLst>
              <a:ext uri="{FF2B5EF4-FFF2-40B4-BE49-F238E27FC236}">
                <a16:creationId xmlns:a16="http://schemas.microsoft.com/office/drawing/2014/main" id="{7F3170DA-C3DF-648C-0B17-179FF396B35F}"/>
              </a:ext>
            </a:extLst>
          </p:cNvPr>
          <p:cNvSpPr/>
          <p:nvPr/>
        </p:nvSpPr>
        <p:spPr>
          <a:xfrm>
            <a:off x="555927" y="3410317"/>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66;p62">
            <a:extLst>
              <a:ext uri="{FF2B5EF4-FFF2-40B4-BE49-F238E27FC236}">
                <a16:creationId xmlns:a16="http://schemas.microsoft.com/office/drawing/2014/main" id="{5B7D626C-38F3-77BD-1429-16F83F7B4D9E}"/>
              </a:ext>
            </a:extLst>
          </p:cNvPr>
          <p:cNvSpPr txBox="1"/>
          <p:nvPr/>
        </p:nvSpPr>
        <p:spPr>
          <a:xfrm>
            <a:off x="556486" y="341000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rPr>
              <a:t>5</a:t>
            </a: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pic>
        <p:nvPicPr>
          <p:cNvPr id="7" name="Picture 6" descr="A screenshot of a computer screen&#10;&#10;AI-generated content may be incorrect.">
            <a:extLst>
              <a:ext uri="{FF2B5EF4-FFF2-40B4-BE49-F238E27FC236}">
                <a16:creationId xmlns:a16="http://schemas.microsoft.com/office/drawing/2014/main" id="{83A830B5-C184-52A6-DFE2-80935C0B9524}"/>
              </a:ext>
            </a:extLst>
          </p:cNvPr>
          <p:cNvPicPr>
            <a:picLocks noChangeAspect="1"/>
          </p:cNvPicPr>
          <p:nvPr/>
        </p:nvPicPr>
        <p:blipFill>
          <a:blip r:embed="rId4"/>
          <a:stretch>
            <a:fillRect/>
          </a:stretch>
        </p:blipFill>
        <p:spPr>
          <a:xfrm>
            <a:off x="4757341" y="776983"/>
            <a:ext cx="3816038" cy="3743647"/>
          </a:xfrm>
          <a:prstGeom prst="rect">
            <a:avLst/>
          </a:prstGeom>
        </p:spPr>
      </p:pic>
    </p:spTree>
    <p:extLst>
      <p:ext uri="{BB962C8B-B14F-4D97-AF65-F5344CB8AC3E}">
        <p14:creationId xmlns:p14="http://schemas.microsoft.com/office/powerpoint/2010/main" val="302072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2"/>
          <p:cNvSpPr txBox="1"/>
          <p:nvPr/>
        </p:nvSpPr>
        <p:spPr>
          <a:xfrm>
            <a:off x="828325" y="1000000"/>
            <a:ext cx="3576300" cy="21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C4043"/>
                </a:solidFill>
                <a:latin typeface="Google Sans"/>
                <a:ea typeface="Google Sans"/>
                <a:cs typeface="Google Sans"/>
                <a:sym typeface="Google Sans"/>
              </a:rPr>
              <a:t>Login to Google Classroom. </a:t>
            </a:r>
            <a:endParaRPr sz="12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3C4043"/>
              </a:solidFill>
              <a:latin typeface="Google Sans"/>
              <a:ea typeface="Google Sans"/>
              <a:cs typeface="Google Sans"/>
              <a:sym typeface="Google Sans"/>
            </a:endParaRPr>
          </a:p>
          <a:p>
            <a:pPr>
              <a:lnSpc>
                <a:spcPct val="115000"/>
              </a:lnSpc>
            </a:pPr>
            <a:r>
              <a:rPr lang="en" sz="1200">
                <a:solidFill>
                  <a:srgbClr val="3C4043"/>
                </a:solidFill>
                <a:latin typeface="Google Sans"/>
                <a:ea typeface="Google Sans"/>
                <a:cs typeface="Google Sans"/>
                <a:sym typeface="Google Sans"/>
              </a:rPr>
              <a:t>Select a class under </a:t>
            </a:r>
            <a:r>
              <a:rPr lang="en" sz="1200" b="1">
                <a:solidFill>
                  <a:srgbClr val="3C4043"/>
                </a:solidFill>
                <a:latin typeface="Google Sans"/>
                <a:ea typeface="Google Sans"/>
                <a:cs typeface="Google Sans"/>
                <a:sym typeface="Google Sans"/>
              </a:rPr>
              <a:t>Teaching </a:t>
            </a:r>
            <a:r>
              <a:rPr lang="en" sz="1200">
                <a:solidFill>
                  <a:srgbClr val="3C4043"/>
                </a:solidFill>
                <a:latin typeface="Google Sans"/>
                <a:ea typeface="Google Sans"/>
                <a:cs typeface="Google Sans"/>
                <a:sym typeface="Google Sans"/>
              </a:rPr>
              <a:t>and, under </a:t>
            </a:r>
            <a:r>
              <a:rPr lang="en" sz="1200" b="1">
                <a:solidFill>
                  <a:srgbClr val="3C4043"/>
                </a:solidFill>
                <a:latin typeface="Google Sans"/>
                <a:ea typeface="Google Sans"/>
                <a:cs typeface="Google Sans"/>
                <a:sym typeface="Google Sans"/>
              </a:rPr>
              <a:t>Import class data from SIS</a:t>
            </a:r>
            <a:r>
              <a:rPr lang="en" sz="1200">
                <a:solidFill>
                  <a:srgbClr val="3C4043"/>
                </a:solidFill>
                <a:latin typeface="Google Sans"/>
                <a:ea typeface="Google Sans"/>
                <a:cs typeface="Google Sans"/>
                <a:sym typeface="Google Sans"/>
              </a:rPr>
              <a:t>, click </a:t>
            </a:r>
            <a:r>
              <a:rPr lang="en" sz="1200" b="1">
                <a:solidFill>
                  <a:srgbClr val="3E4043"/>
                </a:solidFill>
                <a:latin typeface="Google Sans"/>
                <a:ea typeface="Google Sans"/>
                <a:cs typeface="Google Sans"/>
                <a:sym typeface="Google Sans"/>
              </a:rPr>
              <a:t>Import class</a:t>
            </a:r>
            <a:r>
              <a:rPr lang="en" sz="1200">
                <a:solidFill>
                  <a:srgbClr val="3E4043"/>
                </a:solidFill>
                <a:latin typeface="Google Sans"/>
                <a:ea typeface="Google Sans"/>
                <a:cs typeface="Google Sans"/>
                <a:sym typeface="Google Sans"/>
              </a:rPr>
              <a:t>.</a:t>
            </a:r>
            <a:r>
              <a:rPr lang="en" sz="1200">
                <a:solidFill>
                  <a:schemeClr val="dk1"/>
                </a:solidFill>
                <a:latin typeface="Google Sans"/>
                <a:ea typeface="Google Sans"/>
                <a:cs typeface="Google Sans"/>
                <a:sym typeface="Google Sans"/>
              </a:rPr>
              <a:t> </a:t>
            </a:r>
            <a:endParaRPr lang="en" sz="1200">
              <a:solidFill>
                <a:schemeClr val="dk1"/>
              </a:solidFill>
              <a:latin typeface="Google Sans"/>
              <a:ea typeface="Google Sans"/>
              <a:cs typeface="Google Sans"/>
            </a:endParaRPr>
          </a:p>
        </p:txBody>
      </p:sp>
      <p:sp>
        <p:nvSpPr>
          <p:cNvPr id="451" name="Google Shape;451;p62"/>
          <p:cNvSpPr txBox="1"/>
          <p:nvPr/>
        </p:nvSpPr>
        <p:spPr>
          <a:xfrm>
            <a:off x="821904" y="2089329"/>
            <a:ext cx="3559270" cy="386454"/>
          </a:xfrm>
          <a:prstGeom prst="rect">
            <a:avLst/>
          </a:prstGeom>
          <a:noFill/>
          <a:ln>
            <a:noFill/>
          </a:ln>
        </p:spPr>
        <p:txBody>
          <a:bodyPr spcFirstLastPara="1" wrap="square" lIns="91425" tIns="91425" rIns="91425" bIns="91425" anchor="t" anchorCtr="0">
            <a:noAutofit/>
          </a:bodyPr>
          <a:lstStyle/>
          <a:p>
            <a:r>
              <a:rPr lang="en" sz="1200">
                <a:solidFill>
                  <a:srgbClr val="434343"/>
                </a:solidFill>
                <a:latin typeface="Google Sans"/>
                <a:ea typeface="Google Sans"/>
                <a:cs typeface="Google Sans"/>
                <a:sym typeface="Google Sans"/>
              </a:rPr>
              <a:t>Click </a:t>
            </a:r>
            <a:r>
              <a:rPr lang="en" sz="1200" b="1">
                <a:solidFill>
                  <a:srgbClr val="434343"/>
                </a:solidFill>
                <a:latin typeface="Google Sans"/>
                <a:ea typeface="Google Sans"/>
                <a:cs typeface="Google Sans"/>
                <a:sym typeface="Google Sans"/>
              </a:rPr>
              <a:t>Link</a:t>
            </a:r>
            <a:r>
              <a:rPr lang="en" sz="1200">
                <a:solidFill>
                  <a:srgbClr val="434343"/>
                </a:solidFill>
                <a:latin typeface="Google Sans"/>
                <a:ea typeface="Google Sans"/>
                <a:cs typeface="Google Sans"/>
                <a:sym typeface="Google Sans"/>
              </a:rPr>
              <a:t>.</a:t>
            </a:r>
            <a:endParaRPr lang="en" sz="1200">
              <a:latin typeface="Google Sans"/>
              <a:ea typeface="Google Sans"/>
              <a:cs typeface="Google Sans"/>
              <a:sym typeface="Google Sans"/>
            </a:endParaRPr>
          </a:p>
          <a:p>
            <a:pPr marL="0" lvl="0" indent="0" algn="l">
              <a:lnSpc>
                <a:spcPct val="114999"/>
              </a:lnSpc>
              <a:spcBef>
                <a:spcPts val="0"/>
              </a:spcBef>
              <a:spcAft>
                <a:spcPts val="0"/>
              </a:spcAft>
              <a:buNone/>
            </a:pPr>
            <a:endParaRPr lang="en" sz="1200">
              <a:solidFill>
                <a:srgbClr val="434343"/>
              </a:solidFill>
              <a:latin typeface="Google Sans"/>
              <a:ea typeface="Google Sans"/>
              <a:cs typeface="Google Sans"/>
            </a:endParaRPr>
          </a:p>
        </p:txBody>
      </p:sp>
      <p:sp>
        <p:nvSpPr>
          <p:cNvPr id="453" name="Google Shape;453;p62"/>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2"/>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455" name="Google Shape;455;p62"/>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r>
              <a:rPr lang="en" sz="2400"/>
              <a:t>Teachers: Import class data from SIS</a:t>
            </a:r>
            <a:endParaRPr sz="2400" b="1">
              <a:solidFill>
                <a:srgbClr val="434343"/>
              </a:solidFill>
              <a:latin typeface="Google Sans"/>
              <a:ea typeface="Google Sans"/>
              <a:cs typeface="Google Sans"/>
              <a:sym typeface="Google Sans"/>
            </a:endParaRPr>
          </a:p>
        </p:txBody>
      </p:sp>
      <p:sp>
        <p:nvSpPr>
          <p:cNvPr id="459" name="Google Shape;459;p62"/>
          <p:cNvSpPr/>
          <p:nvPr/>
        </p:nvSpPr>
        <p:spPr>
          <a:xfrm>
            <a:off x="556620" y="10715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2"/>
          <p:cNvSpPr/>
          <p:nvPr/>
        </p:nvSpPr>
        <p:spPr>
          <a:xfrm>
            <a:off x="556620" y="1514033"/>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2"/>
          <p:cNvSpPr txBox="1"/>
          <p:nvPr/>
        </p:nvSpPr>
        <p:spPr>
          <a:xfrm>
            <a:off x="570021" y="10519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2" name="Google Shape;462;p62"/>
          <p:cNvSpPr txBox="1"/>
          <p:nvPr/>
        </p:nvSpPr>
        <p:spPr>
          <a:xfrm>
            <a:off x="564558" y="148960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3" name="Google Shape;463;p62"/>
          <p:cNvSpPr/>
          <p:nvPr/>
        </p:nvSpPr>
        <p:spPr>
          <a:xfrm>
            <a:off x="555928" y="2109651"/>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2"/>
          <p:cNvSpPr txBox="1"/>
          <p:nvPr/>
        </p:nvSpPr>
        <p:spPr>
          <a:xfrm>
            <a:off x="569329" y="2090075"/>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67" name="Google Shape;467;p62"/>
          <p:cNvSpPr txBox="1"/>
          <p:nvPr/>
        </p:nvSpPr>
        <p:spPr>
          <a:xfrm>
            <a:off x="295850" y="2546267"/>
            <a:ext cx="4218000" cy="124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434343"/>
                </a:solidFill>
                <a:latin typeface="Google Sans"/>
                <a:ea typeface="Google Sans"/>
                <a:cs typeface="Google Sans"/>
                <a:sym typeface="Google Sans"/>
              </a:rPr>
              <a:t>Note</a:t>
            </a:r>
            <a:r>
              <a:rPr lang="en" sz="1100">
                <a:solidFill>
                  <a:srgbClr val="434343"/>
                </a:solidFill>
                <a:latin typeface="Google Sans"/>
                <a:ea typeface="Google Sans"/>
                <a:cs typeface="Google Sans"/>
                <a:sym typeface="Google Sans"/>
              </a:rPr>
              <a:t>: </a:t>
            </a:r>
            <a:r>
              <a:rPr lang="en" sz="1100" i="1">
                <a:solidFill>
                  <a:srgbClr val="444746"/>
                </a:solidFill>
                <a:latin typeface="Google Sans"/>
                <a:ea typeface="Google Sans"/>
                <a:cs typeface="Google Sans"/>
                <a:sym typeface="Google Sans"/>
              </a:rPr>
              <a:t>Syncing Classroom classes to SIS classes relies on email addresses being identical in Classroom and in the SIS. Teacher and student email addresses in Classroom must match teacher and student addresses in the </a:t>
            </a:r>
            <a:r>
              <a:rPr lang="en" sz="1100" i="1">
                <a:solidFill>
                  <a:srgbClr val="222222"/>
                </a:solidFill>
                <a:highlight>
                  <a:srgbClr val="FFFFFF"/>
                </a:highlight>
                <a:latin typeface="Google Sans"/>
                <a:ea typeface="Google Sans"/>
                <a:cs typeface="Google Sans"/>
                <a:sym typeface="Google Sans"/>
              </a:rPr>
              <a:t> SIS. </a:t>
            </a:r>
            <a:endParaRPr sz="1100">
              <a:solidFill>
                <a:srgbClr val="222222"/>
              </a:solidFill>
              <a:highlight>
                <a:srgbClr val="FFFFFF"/>
              </a:highlight>
              <a:latin typeface="Google Sans"/>
              <a:ea typeface="Google Sans"/>
              <a:cs typeface="Google Sans"/>
              <a:sym typeface="Google Sans"/>
            </a:endParaRPr>
          </a:p>
          <a:p>
            <a:pPr>
              <a:lnSpc>
                <a:spcPct val="114999"/>
              </a:lnSpc>
            </a:pPr>
            <a:endParaRPr lang="en" sz="1100" i="1">
              <a:solidFill>
                <a:srgbClr val="222222"/>
              </a:solidFill>
              <a:highlight>
                <a:schemeClr val="lt1"/>
              </a:highlight>
              <a:latin typeface="Google Sans"/>
              <a:ea typeface="Google Sans"/>
              <a:cs typeface="Google Sans"/>
              <a:sym typeface="Google Sans"/>
            </a:endParaRPr>
          </a:p>
          <a:p>
            <a:pPr marL="0" lvl="0" indent="0" algn="l" rtl="0">
              <a:lnSpc>
                <a:spcPct val="115000"/>
              </a:lnSpc>
              <a:spcBef>
                <a:spcPts val="0"/>
              </a:spcBef>
              <a:spcAft>
                <a:spcPts val="0"/>
              </a:spcAft>
              <a:buNone/>
            </a:pPr>
            <a:r>
              <a:rPr lang="en" sz="1100">
                <a:solidFill>
                  <a:srgbClr val="222222"/>
                </a:solidFill>
                <a:highlight>
                  <a:schemeClr val="lt1"/>
                </a:highlight>
                <a:latin typeface="Google Sans"/>
                <a:ea typeface="Google Sans"/>
                <a:cs typeface="Google Sans"/>
                <a:sym typeface="Google Sans"/>
              </a:rPr>
              <a:t>Check out the </a:t>
            </a:r>
            <a:r>
              <a:rPr lang="en" sz="1100" u="sng">
                <a:solidFill>
                  <a:schemeClr val="hlink"/>
                </a:solidFill>
                <a:highlight>
                  <a:schemeClr val="lt1"/>
                </a:highlight>
                <a:latin typeface="Google Sans"/>
                <a:ea typeface="Google Sans"/>
                <a:cs typeface="Google Sans"/>
                <a:sym typeface="Google Sans"/>
                <a:hlinkClick r:id="rId3" action="ppaction://hlinksldjump">
                  <a:extLst>
                    <a:ext uri="{A12FA001-AC4F-418D-AE19-62706E023703}">
                      <ahyp:hlinkClr xmlns:ahyp="http://schemas.microsoft.com/office/drawing/2018/hyperlinkcolor" val="tx"/>
                    </a:ext>
                  </a:extLst>
                </a:hlinkClick>
              </a:rPr>
              <a:t>FAQ</a:t>
            </a:r>
            <a:r>
              <a:rPr lang="en" sz="1100">
                <a:solidFill>
                  <a:srgbClr val="222222"/>
                </a:solidFill>
                <a:highlight>
                  <a:schemeClr val="lt1"/>
                </a:highlight>
                <a:latin typeface="Google Sans"/>
                <a:ea typeface="Google Sans"/>
                <a:cs typeface="Google Sans"/>
                <a:sym typeface="Google Sans"/>
              </a:rPr>
              <a:t> (in the slides below) and </a:t>
            </a:r>
            <a:r>
              <a:rPr lang="en" sz="1100" u="sng">
                <a:solidFill>
                  <a:srgbClr val="0097A7"/>
                </a:solidFill>
                <a:highlight>
                  <a:schemeClr val="lt1"/>
                </a:highlight>
                <a:latin typeface="Google Sans"/>
                <a:ea typeface="Google Sans"/>
                <a:cs typeface="Google Sans"/>
                <a:sym typeface="Google Sans"/>
                <a:hlinkClick r:id="rId4">
                  <a:extLst>
                    <a:ext uri="{A12FA001-AC4F-418D-AE19-62706E023703}">
                      <ahyp:hlinkClr xmlns:ahyp="http://schemas.microsoft.com/office/drawing/2018/hyperlinkcolor" val="tx"/>
                    </a:ext>
                  </a:extLst>
                </a:hlinkClick>
              </a:rPr>
              <a:t>Help Center</a:t>
            </a:r>
            <a:r>
              <a:rPr lang="en" sz="1100">
                <a:solidFill>
                  <a:srgbClr val="0097A7"/>
                </a:solidFill>
                <a:highlight>
                  <a:schemeClr val="lt1"/>
                </a:highlight>
                <a:latin typeface="Google Sans"/>
                <a:ea typeface="Google Sans"/>
                <a:cs typeface="Google Sans"/>
                <a:sym typeface="Google Sans"/>
              </a:rPr>
              <a:t> </a:t>
            </a:r>
            <a:r>
              <a:rPr lang="en" sz="1100">
                <a:solidFill>
                  <a:srgbClr val="222222"/>
                </a:solidFill>
                <a:highlight>
                  <a:schemeClr val="lt1"/>
                </a:highlight>
                <a:latin typeface="Google Sans"/>
                <a:ea typeface="Google Sans"/>
                <a:cs typeface="Google Sans"/>
                <a:sym typeface="Google Sans"/>
              </a:rPr>
              <a:t>for more information.</a:t>
            </a:r>
            <a:endParaRPr sz="1100">
              <a:solidFill>
                <a:srgbClr val="222222"/>
              </a:solidFill>
              <a:highlight>
                <a:srgbClr val="FFFFFF"/>
              </a:highlight>
              <a:latin typeface="Google Sans"/>
              <a:ea typeface="Google Sans"/>
              <a:cs typeface="Google Sans"/>
              <a:sym typeface="Google Sans"/>
            </a:endParaRPr>
          </a:p>
          <a:p>
            <a:pPr marL="0" lvl="0" indent="0" algn="l" rtl="0">
              <a:spcBef>
                <a:spcPts val="0"/>
              </a:spcBef>
              <a:spcAft>
                <a:spcPts val="0"/>
              </a:spcAft>
              <a:buNone/>
            </a:pPr>
            <a:endParaRPr>
              <a:latin typeface="Google Sans"/>
              <a:ea typeface="Google Sans"/>
              <a:cs typeface="Google Sans"/>
              <a:sym typeface="Google Sans"/>
            </a:endParaRPr>
          </a:p>
        </p:txBody>
      </p:sp>
      <p:pic>
        <p:nvPicPr>
          <p:cNvPr id="2" name="Picture 1" descr="A screenshot of a computer&#10;&#10;AI-generated content may be incorrect.">
            <a:extLst>
              <a:ext uri="{FF2B5EF4-FFF2-40B4-BE49-F238E27FC236}">
                <a16:creationId xmlns:a16="http://schemas.microsoft.com/office/drawing/2014/main" id="{4F5B3206-68C1-ABB1-E074-D419193EF80C}"/>
              </a:ext>
            </a:extLst>
          </p:cNvPr>
          <p:cNvPicPr>
            <a:picLocks noChangeAspect="1"/>
          </p:cNvPicPr>
          <p:nvPr/>
        </p:nvPicPr>
        <p:blipFill>
          <a:blip r:embed="rId5"/>
          <a:stretch>
            <a:fillRect/>
          </a:stretch>
        </p:blipFill>
        <p:spPr>
          <a:xfrm>
            <a:off x="4512304" y="1367747"/>
            <a:ext cx="4537283" cy="2902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3"/>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3"/>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474" name="Google Shape;474;p63"/>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Teachers: Set up grading categories</a:t>
            </a:r>
            <a:endParaRPr sz="2400" b="1">
              <a:solidFill>
                <a:srgbClr val="434343"/>
              </a:solidFill>
              <a:latin typeface="Google Sans"/>
              <a:ea typeface="Google Sans"/>
              <a:cs typeface="Google Sans"/>
              <a:sym typeface="Google Sans"/>
            </a:endParaRPr>
          </a:p>
        </p:txBody>
      </p:sp>
      <p:sp>
        <p:nvSpPr>
          <p:cNvPr id="475" name="Google Shape;475;p63"/>
          <p:cNvSpPr txBox="1"/>
          <p:nvPr/>
        </p:nvSpPr>
        <p:spPr>
          <a:xfrm>
            <a:off x="288925" y="3857700"/>
            <a:ext cx="42180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434343"/>
                </a:solidFill>
                <a:latin typeface="Google Sans"/>
                <a:ea typeface="Google Sans"/>
                <a:cs typeface="Google Sans"/>
                <a:sym typeface="Google Sans"/>
              </a:rPr>
              <a:t>Note</a:t>
            </a:r>
            <a:r>
              <a:rPr lang="en" sz="1100">
                <a:solidFill>
                  <a:srgbClr val="434343"/>
                </a:solidFill>
                <a:latin typeface="Google Sans"/>
                <a:ea typeface="Google Sans"/>
                <a:cs typeface="Google Sans"/>
                <a:sym typeface="Google Sans"/>
              </a:rPr>
              <a:t>: The Grade Categories must match the exact text in your SIS Gradebook.  Make sure that the spelling is correct and there are no trailing spaces.</a:t>
            </a:r>
            <a:endParaRPr>
              <a:latin typeface="Google Sans"/>
              <a:ea typeface="Google Sans"/>
              <a:cs typeface="Google Sans"/>
              <a:sym typeface="Google Sans"/>
            </a:endParaRPr>
          </a:p>
        </p:txBody>
      </p:sp>
      <p:sp>
        <p:nvSpPr>
          <p:cNvPr id="476" name="Google Shape;476;p63"/>
          <p:cNvSpPr txBox="1"/>
          <p:nvPr/>
        </p:nvSpPr>
        <p:spPr>
          <a:xfrm>
            <a:off x="828325" y="1000000"/>
            <a:ext cx="3576300" cy="2857800"/>
          </a:xfrm>
          <a:prstGeom prst="rect">
            <a:avLst/>
          </a:prstGeom>
          <a:noFill/>
          <a:ln>
            <a:noFill/>
          </a:ln>
        </p:spPr>
        <p:txBody>
          <a:bodyPr spcFirstLastPara="1" wrap="square" lIns="91425" tIns="91425" rIns="91425" bIns="91425" anchor="t" anchorCtr="0">
            <a:noAutofit/>
          </a:bodyPr>
          <a:lstStyle/>
          <a:p>
            <a:pPr>
              <a:lnSpc>
                <a:spcPct val="115000"/>
              </a:lnSpc>
            </a:pPr>
            <a:r>
              <a:rPr lang="en" sz="1100">
                <a:solidFill>
                  <a:srgbClr val="3C4043"/>
                </a:solidFill>
                <a:latin typeface="Google Sans"/>
                <a:ea typeface="Google Sans"/>
                <a:cs typeface="Google Sans"/>
                <a:sym typeface="Google Sans"/>
              </a:rPr>
              <a:t>Go to the </a:t>
            </a:r>
            <a:r>
              <a:rPr lang="en" sz="1100" b="1">
                <a:solidFill>
                  <a:srgbClr val="3C4043"/>
                </a:solidFill>
                <a:latin typeface="Google Sans"/>
                <a:ea typeface="Google Sans"/>
                <a:cs typeface="Google Sans"/>
                <a:sym typeface="Google Sans"/>
              </a:rPr>
              <a:t>Class &gt; Settings</a:t>
            </a:r>
            <a:r>
              <a:rPr lang="en" sz="1100">
                <a:solidFill>
                  <a:srgbClr val="3C4043"/>
                </a:solidFill>
                <a:latin typeface="Google Sans"/>
                <a:ea typeface="Google Sans"/>
                <a:cs typeface="Google Sans"/>
                <a:sym typeface="Google Sans"/>
              </a:rPr>
              <a:t>         page</a:t>
            </a:r>
            <a:endParaRPr sz="11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100">
                <a:solidFill>
                  <a:srgbClr val="3C4043"/>
                </a:solidFill>
                <a:latin typeface="Google Sans"/>
                <a:ea typeface="Google Sans"/>
                <a:cs typeface="Google Sans"/>
                <a:sym typeface="Google Sans"/>
              </a:rPr>
              <a:t>Select the </a:t>
            </a:r>
            <a:r>
              <a:rPr lang="en" sz="1100" b="1">
                <a:solidFill>
                  <a:srgbClr val="3C4043"/>
                </a:solidFill>
                <a:latin typeface="Google Sans"/>
                <a:ea typeface="Google Sans"/>
                <a:cs typeface="Google Sans"/>
                <a:sym typeface="Google Sans"/>
              </a:rPr>
              <a:t>Grade Calculation</a:t>
            </a:r>
            <a:r>
              <a:rPr lang="en" sz="1100">
                <a:solidFill>
                  <a:srgbClr val="3C4043"/>
                </a:solidFill>
                <a:latin typeface="Google Sans"/>
                <a:ea typeface="Google Sans"/>
                <a:cs typeface="Google Sans"/>
                <a:sym typeface="Google Sans"/>
              </a:rPr>
              <a:t> (No overall grade, Total points, or Weighted by Category)</a:t>
            </a:r>
            <a:endParaRPr sz="11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100">
                <a:solidFill>
                  <a:srgbClr val="3C4043"/>
                </a:solidFill>
                <a:latin typeface="Google Sans"/>
                <a:ea typeface="Google Sans"/>
                <a:cs typeface="Google Sans"/>
                <a:sym typeface="Google Sans"/>
              </a:rPr>
              <a:t>Add </a:t>
            </a:r>
            <a:r>
              <a:rPr lang="en" sz="1100" b="1">
                <a:solidFill>
                  <a:srgbClr val="3C4043"/>
                </a:solidFill>
                <a:latin typeface="Google Sans"/>
                <a:ea typeface="Google Sans"/>
                <a:cs typeface="Google Sans"/>
                <a:sym typeface="Google Sans"/>
              </a:rPr>
              <a:t>Grade Categories</a:t>
            </a:r>
            <a:endParaRPr sz="1100" b="1">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100">
                <a:solidFill>
                  <a:srgbClr val="3C4043"/>
                </a:solidFill>
                <a:latin typeface="Google Sans"/>
                <a:ea typeface="Google Sans"/>
                <a:cs typeface="Google Sans"/>
                <a:sym typeface="Google Sans"/>
              </a:rPr>
              <a:t>If you selected </a:t>
            </a:r>
            <a:r>
              <a:rPr lang="en" sz="1100" b="1">
                <a:solidFill>
                  <a:srgbClr val="3C4043"/>
                </a:solidFill>
                <a:latin typeface="Google Sans"/>
                <a:ea typeface="Google Sans"/>
                <a:cs typeface="Google Sans"/>
                <a:sym typeface="Google Sans"/>
              </a:rPr>
              <a:t>Weighted by Category</a:t>
            </a:r>
            <a:r>
              <a:rPr lang="en" sz="1100">
                <a:solidFill>
                  <a:srgbClr val="3C4043"/>
                </a:solidFill>
                <a:latin typeface="Google Sans"/>
                <a:ea typeface="Google Sans"/>
                <a:cs typeface="Google Sans"/>
                <a:sym typeface="Google Sans"/>
              </a:rPr>
              <a:t>, add the percentage weight for each category (Note: This will not affect the weights in your SIS Gradebook.  It will only be used to show a Google Classroom calculated gradebook grade to students). If you selected “No overall grade” or “Total points,” select the default points per category.</a:t>
            </a:r>
            <a:endParaRPr sz="1100">
              <a:solidFill>
                <a:srgbClr val="3C4043"/>
              </a:solidFill>
              <a:latin typeface="Google Sans"/>
              <a:ea typeface="Google Sans"/>
              <a:cs typeface="Google Sans"/>
              <a:sym typeface="Google Sans"/>
            </a:endParaRPr>
          </a:p>
        </p:txBody>
      </p:sp>
      <p:sp>
        <p:nvSpPr>
          <p:cNvPr id="477" name="Google Shape;477;p63"/>
          <p:cNvSpPr/>
          <p:nvPr/>
        </p:nvSpPr>
        <p:spPr>
          <a:xfrm>
            <a:off x="556620" y="10715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3"/>
          <p:cNvSpPr/>
          <p:nvPr/>
        </p:nvSpPr>
        <p:spPr>
          <a:xfrm>
            <a:off x="556620" y="1514033"/>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3"/>
          <p:cNvSpPr txBox="1"/>
          <p:nvPr/>
        </p:nvSpPr>
        <p:spPr>
          <a:xfrm>
            <a:off x="570021" y="10519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80" name="Google Shape;480;p63"/>
          <p:cNvSpPr txBox="1"/>
          <p:nvPr/>
        </p:nvSpPr>
        <p:spPr>
          <a:xfrm>
            <a:off x="564558" y="148960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81" name="Google Shape;481;p63"/>
          <p:cNvSpPr/>
          <p:nvPr/>
        </p:nvSpPr>
        <p:spPr>
          <a:xfrm>
            <a:off x="557853" y="2017913"/>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3"/>
          <p:cNvSpPr txBox="1"/>
          <p:nvPr/>
        </p:nvSpPr>
        <p:spPr>
          <a:xfrm>
            <a:off x="571254" y="199833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83" name="Google Shape;483;p63"/>
          <p:cNvSpPr/>
          <p:nvPr/>
        </p:nvSpPr>
        <p:spPr>
          <a:xfrm>
            <a:off x="555928" y="241093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3"/>
          <p:cNvSpPr txBox="1"/>
          <p:nvPr/>
        </p:nvSpPr>
        <p:spPr>
          <a:xfrm>
            <a:off x="569329" y="239136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pic>
        <p:nvPicPr>
          <p:cNvPr id="485" name="Google Shape;485;p63"/>
          <p:cNvPicPr preferRelativeResize="0"/>
          <p:nvPr/>
        </p:nvPicPr>
        <p:blipFill>
          <a:blip r:embed="rId3">
            <a:alphaModFix/>
          </a:blip>
          <a:stretch>
            <a:fillRect/>
          </a:stretch>
        </p:blipFill>
        <p:spPr>
          <a:xfrm>
            <a:off x="4404625" y="1000700"/>
            <a:ext cx="4649277" cy="3023843"/>
          </a:xfrm>
          <a:prstGeom prst="rect">
            <a:avLst/>
          </a:prstGeom>
          <a:noFill/>
          <a:ln>
            <a:noFill/>
          </a:ln>
        </p:spPr>
      </p:pic>
      <p:pic>
        <p:nvPicPr>
          <p:cNvPr id="486" name="Google Shape;486;p63"/>
          <p:cNvPicPr preferRelativeResize="0"/>
          <p:nvPr/>
        </p:nvPicPr>
        <p:blipFill>
          <a:blip r:embed="rId4">
            <a:alphaModFix/>
          </a:blip>
          <a:srcRect l="4445" t="2486" r="11111" b="611"/>
          <a:stretch>
            <a:fillRect/>
          </a:stretch>
        </p:blipFill>
        <p:spPr>
          <a:xfrm>
            <a:off x="2544234" y="1058203"/>
            <a:ext cx="241391" cy="26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4"/>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4"/>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493" name="Google Shape;493;p64"/>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Teachers: Create your assignment</a:t>
            </a:r>
            <a:endParaRPr sz="2400" b="1">
              <a:solidFill>
                <a:srgbClr val="434343"/>
              </a:solidFill>
              <a:latin typeface="Google Sans"/>
              <a:ea typeface="Google Sans"/>
              <a:cs typeface="Google Sans"/>
              <a:sym typeface="Google Sans"/>
            </a:endParaRPr>
          </a:p>
        </p:txBody>
      </p:sp>
      <p:pic>
        <p:nvPicPr>
          <p:cNvPr id="494" name="Google Shape;494;p64"/>
          <p:cNvPicPr preferRelativeResize="0"/>
          <p:nvPr/>
        </p:nvPicPr>
        <p:blipFill rotWithShape="1">
          <a:blip r:embed="rId3">
            <a:alphaModFix/>
          </a:blip>
          <a:srcRect l="11352" r="-886" b="-15915"/>
          <a:stretch/>
        </p:blipFill>
        <p:spPr>
          <a:xfrm>
            <a:off x="4461025" y="1000000"/>
            <a:ext cx="4682977" cy="3367949"/>
          </a:xfrm>
          <a:prstGeom prst="rect">
            <a:avLst/>
          </a:prstGeom>
          <a:noFill/>
          <a:ln>
            <a:noFill/>
          </a:ln>
        </p:spPr>
      </p:pic>
      <p:sp>
        <p:nvSpPr>
          <p:cNvPr id="495" name="Google Shape;495;p64"/>
          <p:cNvSpPr txBox="1"/>
          <p:nvPr/>
        </p:nvSpPr>
        <p:spPr>
          <a:xfrm>
            <a:off x="295850" y="3278300"/>
            <a:ext cx="4218000" cy="91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434343"/>
                </a:solidFill>
                <a:latin typeface="Google Sans"/>
                <a:ea typeface="Google Sans"/>
                <a:cs typeface="Google Sans"/>
                <a:sym typeface="Google Sans"/>
              </a:rPr>
              <a:t>Reminder</a:t>
            </a:r>
            <a:r>
              <a:rPr lang="en" sz="1100">
                <a:solidFill>
                  <a:srgbClr val="434343"/>
                </a:solidFill>
                <a:latin typeface="Google Sans"/>
                <a:ea typeface="Google Sans"/>
                <a:cs typeface="Google Sans"/>
                <a:sym typeface="Google Sans"/>
              </a:rPr>
              <a:t>: You’ll have to set a grade category + due date for every assignment before exporting.  If you have not set up grading categories, you can set them up in your </a:t>
            </a:r>
            <a:r>
              <a:rPr lang="en" sz="1100" u="sng">
                <a:solidFill>
                  <a:srgbClr val="434343"/>
                </a:solidFill>
                <a:latin typeface="Google Sans"/>
                <a:ea typeface="Google Sans"/>
                <a:cs typeface="Google Sans"/>
                <a:sym typeface="Google Sans"/>
              </a:rPr>
              <a:t>Class Settings</a:t>
            </a:r>
            <a:r>
              <a:rPr lang="en" sz="1100">
                <a:solidFill>
                  <a:srgbClr val="434343"/>
                </a:solidFill>
                <a:latin typeface="Google Sans"/>
                <a:ea typeface="Google Sans"/>
                <a:cs typeface="Google Sans"/>
                <a:sym typeface="Google Sans"/>
              </a:rPr>
              <a:t> page.</a:t>
            </a:r>
            <a:endParaRPr>
              <a:latin typeface="Google Sans"/>
              <a:ea typeface="Google Sans"/>
              <a:cs typeface="Google Sans"/>
              <a:sym typeface="Google Sans"/>
            </a:endParaRPr>
          </a:p>
        </p:txBody>
      </p:sp>
      <p:sp>
        <p:nvSpPr>
          <p:cNvPr id="496" name="Google Shape;496;p64"/>
          <p:cNvSpPr txBox="1"/>
          <p:nvPr/>
        </p:nvSpPr>
        <p:spPr>
          <a:xfrm>
            <a:off x="828325" y="1000000"/>
            <a:ext cx="3576300" cy="21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C4043"/>
                </a:solidFill>
                <a:latin typeface="Google Sans"/>
                <a:ea typeface="Google Sans"/>
                <a:cs typeface="Google Sans"/>
                <a:sym typeface="Google Sans"/>
              </a:rPr>
              <a:t>Create your assignment</a:t>
            </a:r>
            <a:endParaRPr sz="12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200">
                <a:solidFill>
                  <a:srgbClr val="3C4043"/>
                </a:solidFill>
                <a:latin typeface="Google Sans"/>
                <a:ea typeface="Google Sans"/>
                <a:cs typeface="Google Sans"/>
                <a:sym typeface="Google Sans"/>
              </a:rPr>
              <a:t>For each assignment, make sure to include a </a:t>
            </a:r>
            <a:r>
              <a:rPr lang="en" sz="1200" u="sng">
                <a:solidFill>
                  <a:srgbClr val="3C4043"/>
                </a:solidFill>
                <a:latin typeface="Google Sans"/>
                <a:ea typeface="Google Sans"/>
                <a:cs typeface="Google Sans"/>
                <a:sym typeface="Google Sans"/>
              </a:rPr>
              <a:t>due date</a:t>
            </a:r>
            <a:r>
              <a:rPr lang="en" sz="1200">
                <a:solidFill>
                  <a:srgbClr val="3C4043"/>
                </a:solidFill>
                <a:latin typeface="Google Sans"/>
                <a:ea typeface="Google Sans"/>
                <a:cs typeface="Google Sans"/>
                <a:sym typeface="Google Sans"/>
              </a:rPr>
              <a:t> </a:t>
            </a:r>
            <a:r>
              <a:rPr lang="en" sz="1200" b="1">
                <a:solidFill>
                  <a:srgbClr val="3C4043"/>
                </a:solidFill>
                <a:latin typeface="Google Sans"/>
                <a:ea typeface="Google Sans"/>
                <a:cs typeface="Google Sans"/>
                <a:sym typeface="Google Sans"/>
              </a:rPr>
              <a:t>and</a:t>
            </a:r>
            <a:r>
              <a:rPr lang="en" sz="1200">
                <a:solidFill>
                  <a:srgbClr val="3C4043"/>
                </a:solidFill>
                <a:latin typeface="Google Sans"/>
                <a:ea typeface="Google Sans"/>
                <a:cs typeface="Google Sans"/>
                <a:sym typeface="Google Sans"/>
              </a:rPr>
              <a:t> </a:t>
            </a:r>
            <a:r>
              <a:rPr lang="en" sz="1200" u="sng">
                <a:solidFill>
                  <a:srgbClr val="3C4043"/>
                </a:solidFill>
                <a:latin typeface="Google Sans"/>
                <a:ea typeface="Google Sans"/>
                <a:cs typeface="Google Sans"/>
                <a:sym typeface="Google Sans"/>
              </a:rPr>
              <a:t>grade category</a:t>
            </a:r>
            <a:endParaRPr sz="1200" u="sng">
              <a:solidFill>
                <a:schemeClr val="dk1"/>
              </a:solidFill>
              <a:latin typeface="Google Sans"/>
              <a:ea typeface="Google Sans"/>
              <a:cs typeface="Google Sans"/>
              <a:sym typeface="Google Sans"/>
            </a:endParaRPr>
          </a:p>
        </p:txBody>
      </p:sp>
      <p:sp>
        <p:nvSpPr>
          <p:cNvPr id="497" name="Google Shape;497;p64"/>
          <p:cNvSpPr txBox="1"/>
          <p:nvPr/>
        </p:nvSpPr>
        <p:spPr>
          <a:xfrm>
            <a:off x="828324" y="2005858"/>
            <a:ext cx="3507900" cy="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If due date or grade category are blank, you will receive an error when attempting to export</a:t>
            </a:r>
            <a:endParaRPr sz="1200">
              <a:solidFill>
                <a:srgbClr val="434343"/>
              </a:solidFill>
              <a:latin typeface="Google Sans"/>
              <a:ea typeface="Google Sans"/>
              <a:cs typeface="Google Sans"/>
              <a:sym typeface="Google Sans"/>
            </a:endParaRPr>
          </a:p>
        </p:txBody>
      </p:sp>
      <p:sp>
        <p:nvSpPr>
          <p:cNvPr id="498" name="Google Shape;498;p64"/>
          <p:cNvSpPr txBox="1"/>
          <p:nvPr/>
        </p:nvSpPr>
        <p:spPr>
          <a:xfrm>
            <a:off x="820375" y="2575775"/>
            <a:ext cx="3576300" cy="4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Once complete, select ‘</a:t>
            </a:r>
            <a:r>
              <a:rPr lang="en" sz="1200" b="1">
                <a:solidFill>
                  <a:srgbClr val="434343"/>
                </a:solidFill>
                <a:latin typeface="Google Sans"/>
                <a:ea typeface="Google Sans"/>
                <a:cs typeface="Google Sans"/>
                <a:sym typeface="Google Sans"/>
              </a:rPr>
              <a:t>Assign</a:t>
            </a:r>
            <a:r>
              <a:rPr lang="en" sz="1200">
                <a:solidFill>
                  <a:srgbClr val="434343"/>
                </a:solidFill>
                <a:latin typeface="Google Sans"/>
                <a:ea typeface="Google Sans"/>
                <a:cs typeface="Google Sans"/>
                <a:sym typeface="Google Sans"/>
              </a:rPr>
              <a:t>’</a:t>
            </a: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100">
              <a:solidFill>
                <a:srgbClr val="434343"/>
              </a:solidFill>
              <a:latin typeface="Google Sans"/>
              <a:ea typeface="Google Sans"/>
              <a:cs typeface="Google Sans"/>
              <a:sym typeface="Google Sans"/>
            </a:endParaRPr>
          </a:p>
        </p:txBody>
      </p:sp>
      <p:sp>
        <p:nvSpPr>
          <p:cNvPr id="499" name="Google Shape;499;p64"/>
          <p:cNvSpPr/>
          <p:nvPr/>
        </p:nvSpPr>
        <p:spPr>
          <a:xfrm>
            <a:off x="556620" y="10715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4"/>
          <p:cNvSpPr/>
          <p:nvPr/>
        </p:nvSpPr>
        <p:spPr>
          <a:xfrm>
            <a:off x="556620" y="1514033"/>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4"/>
          <p:cNvSpPr txBox="1"/>
          <p:nvPr/>
        </p:nvSpPr>
        <p:spPr>
          <a:xfrm>
            <a:off x="570021" y="10519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02" name="Google Shape;502;p64"/>
          <p:cNvSpPr txBox="1"/>
          <p:nvPr/>
        </p:nvSpPr>
        <p:spPr>
          <a:xfrm>
            <a:off x="564558" y="148960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03" name="Google Shape;503;p64"/>
          <p:cNvSpPr/>
          <p:nvPr/>
        </p:nvSpPr>
        <p:spPr>
          <a:xfrm>
            <a:off x="555928" y="2109651"/>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4"/>
          <p:cNvSpPr txBox="1"/>
          <p:nvPr/>
        </p:nvSpPr>
        <p:spPr>
          <a:xfrm>
            <a:off x="569329" y="2090075"/>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05" name="Google Shape;505;p64"/>
          <p:cNvSpPr/>
          <p:nvPr/>
        </p:nvSpPr>
        <p:spPr>
          <a:xfrm>
            <a:off x="555928" y="263953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4"/>
          <p:cNvSpPr txBox="1"/>
          <p:nvPr/>
        </p:nvSpPr>
        <p:spPr>
          <a:xfrm>
            <a:off x="569329" y="261996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5"/>
          <p:cNvSpPr txBox="1"/>
          <p:nvPr/>
        </p:nvSpPr>
        <p:spPr>
          <a:xfrm>
            <a:off x="594010" y="3787071"/>
            <a:ext cx="3099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p:txBody>
      </p:sp>
      <p:sp>
        <p:nvSpPr>
          <p:cNvPr id="512" name="Google Shape;512;p65"/>
          <p:cNvSpPr txBox="1"/>
          <p:nvPr/>
        </p:nvSpPr>
        <p:spPr>
          <a:xfrm>
            <a:off x="752175" y="1150375"/>
            <a:ext cx="3537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Google Sans"/>
                <a:ea typeface="Google Sans"/>
                <a:cs typeface="Google Sans"/>
                <a:sym typeface="Google Sans"/>
              </a:rPr>
              <a:t>Navigate to your Gradebook in Google Classroom by selecting the </a:t>
            </a:r>
            <a:r>
              <a:rPr lang="en" sz="1200" u="sng">
                <a:solidFill>
                  <a:srgbClr val="434343"/>
                </a:solidFill>
                <a:latin typeface="Google Sans"/>
                <a:ea typeface="Google Sans"/>
                <a:cs typeface="Google Sans"/>
                <a:sym typeface="Google Sans"/>
              </a:rPr>
              <a:t>Grades</a:t>
            </a:r>
            <a:r>
              <a:rPr lang="en" sz="1200">
                <a:solidFill>
                  <a:srgbClr val="434343"/>
                </a:solidFill>
                <a:latin typeface="Google Sans"/>
                <a:ea typeface="Google Sans"/>
                <a:cs typeface="Google Sans"/>
                <a:sym typeface="Google Sans"/>
              </a:rPr>
              <a:t> tab</a:t>
            </a:r>
            <a:endParaRPr sz="1200">
              <a:solidFill>
                <a:srgbClr val="434343"/>
              </a:solidFill>
              <a:latin typeface="Google Sans"/>
              <a:ea typeface="Google Sans"/>
              <a:cs typeface="Google Sans"/>
              <a:sym typeface="Google Sans"/>
            </a:endParaRPr>
          </a:p>
          <a:p>
            <a:pPr marL="0" lvl="0" indent="0" algn="l" rtl="0">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spcBef>
                <a:spcPts val="0"/>
              </a:spcBef>
              <a:spcAft>
                <a:spcPts val="0"/>
              </a:spcAft>
              <a:buNone/>
            </a:pPr>
            <a:r>
              <a:rPr lang="en" sz="1200" b="1">
                <a:solidFill>
                  <a:srgbClr val="434343"/>
                </a:solidFill>
                <a:latin typeface="Google Sans"/>
                <a:ea typeface="Google Sans"/>
                <a:cs typeface="Google Sans"/>
                <a:sym typeface="Google Sans"/>
              </a:rPr>
              <a:t>Note: </a:t>
            </a:r>
            <a:endParaRPr sz="1200" b="1">
              <a:solidFill>
                <a:srgbClr val="434343"/>
              </a:solidFill>
              <a:latin typeface="Google Sans"/>
              <a:ea typeface="Google Sans"/>
              <a:cs typeface="Google Sans"/>
              <a:sym typeface="Google Sans"/>
            </a:endParaRPr>
          </a:p>
          <a:p>
            <a:pPr marL="457200" lvl="0" indent="-295275" algn="l" rtl="0">
              <a:spcBef>
                <a:spcPts val="0"/>
              </a:spcBef>
              <a:spcAft>
                <a:spcPts val="0"/>
              </a:spcAft>
              <a:buClr>
                <a:srgbClr val="434343"/>
              </a:buClr>
              <a:buSzPts val="1050"/>
              <a:buFont typeface="Google Sans"/>
              <a:buChar char="●"/>
            </a:pPr>
            <a:r>
              <a:rPr lang="en" sz="1050">
                <a:solidFill>
                  <a:srgbClr val="434343"/>
                </a:solidFill>
                <a:highlight>
                  <a:srgbClr val="FFFFFF"/>
                </a:highlight>
                <a:latin typeface="Google Sans"/>
                <a:ea typeface="Google Sans"/>
                <a:cs typeface="Google Sans"/>
                <a:sym typeface="Google Sans"/>
              </a:rPr>
              <a:t>Grades must be returned to students before they can be synced. </a:t>
            </a:r>
            <a:endParaRPr sz="1050">
              <a:solidFill>
                <a:srgbClr val="434343"/>
              </a:solidFill>
              <a:highlight>
                <a:srgbClr val="FFFFFF"/>
              </a:highlight>
              <a:latin typeface="Google Sans"/>
              <a:ea typeface="Google Sans"/>
              <a:cs typeface="Google Sans"/>
              <a:sym typeface="Google Sans"/>
            </a:endParaRPr>
          </a:p>
          <a:p>
            <a:pPr marL="457200" lvl="0" indent="-295275" algn="l" rtl="0">
              <a:spcBef>
                <a:spcPts val="0"/>
              </a:spcBef>
              <a:spcAft>
                <a:spcPts val="0"/>
              </a:spcAft>
              <a:buClr>
                <a:srgbClr val="434343"/>
              </a:buClr>
              <a:buSzPts val="1050"/>
              <a:buFont typeface="Google Sans"/>
              <a:buChar char="●"/>
            </a:pPr>
            <a:r>
              <a:rPr lang="en" sz="1050">
                <a:solidFill>
                  <a:srgbClr val="434343"/>
                </a:solidFill>
                <a:highlight>
                  <a:schemeClr val="lt1"/>
                </a:highlight>
                <a:latin typeface="Google Sans"/>
                <a:ea typeface="Google Sans"/>
                <a:cs typeface="Google Sans"/>
                <a:sym typeface="Google Sans"/>
              </a:rPr>
              <a:t>All grades must have a numerical value to be pushed to the SIS (Note: Grading Scales are compatible since each scale value has a corresponding numerical value).</a:t>
            </a:r>
            <a:endParaRPr sz="1050">
              <a:solidFill>
                <a:srgbClr val="434343"/>
              </a:solidFill>
              <a:highlight>
                <a:srgbClr val="FFFFFF"/>
              </a:highlight>
              <a:latin typeface="Google Sans"/>
              <a:ea typeface="Google Sans"/>
              <a:cs typeface="Google Sans"/>
              <a:sym typeface="Google Sans"/>
            </a:endParaRPr>
          </a:p>
          <a:p>
            <a:pPr marL="457200" marR="0" lvl="0" indent="-295275" algn="l" rtl="0">
              <a:lnSpc>
                <a:spcPct val="100000"/>
              </a:lnSpc>
              <a:spcBef>
                <a:spcPts val="0"/>
              </a:spcBef>
              <a:spcAft>
                <a:spcPts val="0"/>
              </a:spcAft>
              <a:buClr>
                <a:srgbClr val="434343"/>
              </a:buClr>
              <a:buSzPts val="1050"/>
              <a:buFont typeface="Google Sans"/>
              <a:buChar char="●"/>
            </a:pPr>
            <a:r>
              <a:rPr lang="en" sz="1050">
                <a:solidFill>
                  <a:srgbClr val="434343"/>
                </a:solidFill>
                <a:highlight>
                  <a:srgbClr val="FFFFFF"/>
                </a:highlight>
                <a:latin typeface="Google Sans"/>
                <a:ea typeface="Google Sans"/>
                <a:cs typeface="Google Sans"/>
                <a:sym typeface="Google Sans"/>
              </a:rPr>
              <a:t>If a student does not exist in your SIS, but does exist in Classroom, or their email does not match, that student's grades will not sync with the SIS.</a:t>
            </a:r>
            <a:endParaRPr sz="1050">
              <a:solidFill>
                <a:srgbClr val="434343"/>
              </a:solidFill>
              <a:highlight>
                <a:srgbClr val="FFFFFF"/>
              </a:highlight>
              <a:latin typeface="Google Sans"/>
              <a:ea typeface="Google Sans"/>
              <a:cs typeface="Google Sans"/>
              <a:sym typeface="Google Sans"/>
            </a:endParaRPr>
          </a:p>
        </p:txBody>
      </p:sp>
      <p:sp>
        <p:nvSpPr>
          <p:cNvPr id="513" name="Google Shape;513;p65"/>
          <p:cNvSpPr txBox="1"/>
          <p:nvPr/>
        </p:nvSpPr>
        <p:spPr>
          <a:xfrm>
            <a:off x="707775" y="3610600"/>
            <a:ext cx="3421200" cy="75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To sync grades, click the </a:t>
            </a:r>
            <a:r>
              <a:rPr lang="en" sz="1200">
                <a:solidFill>
                  <a:srgbClr val="4285F4"/>
                </a:solidFill>
                <a:latin typeface="Google Sans"/>
                <a:ea typeface="Google Sans"/>
                <a:cs typeface="Google Sans"/>
                <a:sym typeface="Google Sans"/>
              </a:rPr>
              <a:t>Export to SIS</a:t>
            </a:r>
            <a:r>
              <a:rPr lang="en" sz="1200">
                <a:solidFill>
                  <a:srgbClr val="434343"/>
                </a:solidFill>
                <a:latin typeface="Google Sans"/>
                <a:ea typeface="Google Sans"/>
                <a:cs typeface="Google Sans"/>
                <a:sym typeface="Google Sans"/>
              </a:rPr>
              <a:t> button in the upper right hand corner. </a:t>
            </a:r>
            <a:r>
              <a:rPr lang="en" sz="1200">
                <a:solidFill>
                  <a:srgbClr val="434343"/>
                </a:solidFill>
                <a:highlight>
                  <a:schemeClr val="lt1"/>
                </a:highlight>
                <a:latin typeface="Google Sans"/>
                <a:ea typeface="Google Sans"/>
                <a:cs typeface="Google Sans"/>
                <a:sym typeface="Google Sans"/>
              </a:rPr>
              <a:t> </a:t>
            </a: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spcBef>
                <a:spcPts val="0"/>
              </a:spcBef>
              <a:spcAft>
                <a:spcPts val="0"/>
              </a:spcAft>
              <a:buNone/>
            </a:pPr>
            <a:endParaRPr sz="1050">
              <a:solidFill>
                <a:srgbClr val="434343"/>
              </a:solidFill>
              <a:highlight>
                <a:schemeClr val="lt1"/>
              </a:highlight>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p:txBody>
      </p:sp>
      <p:sp>
        <p:nvSpPr>
          <p:cNvPr id="514" name="Google Shape;514;p65"/>
          <p:cNvSpPr/>
          <p:nvPr/>
        </p:nvSpPr>
        <p:spPr>
          <a:xfrm>
            <a:off x="487425" y="12239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5"/>
          <p:cNvSpPr/>
          <p:nvPr/>
        </p:nvSpPr>
        <p:spPr>
          <a:xfrm>
            <a:off x="443025" y="3718917"/>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5"/>
          <p:cNvSpPr txBox="1"/>
          <p:nvPr/>
        </p:nvSpPr>
        <p:spPr>
          <a:xfrm>
            <a:off x="500826" y="12043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5</a:t>
            </a:r>
            <a:endParaRPr sz="700">
              <a:solidFill>
                <a:srgbClr val="FFFFFF"/>
              </a:solidFill>
              <a:latin typeface="Google Sans"/>
              <a:ea typeface="Google Sans"/>
              <a:cs typeface="Google Sans"/>
              <a:sym typeface="Google Sans"/>
            </a:endParaRPr>
          </a:p>
        </p:txBody>
      </p:sp>
      <p:sp>
        <p:nvSpPr>
          <p:cNvPr id="517" name="Google Shape;517;p65"/>
          <p:cNvSpPr txBox="1"/>
          <p:nvPr/>
        </p:nvSpPr>
        <p:spPr>
          <a:xfrm>
            <a:off x="450963" y="3694491"/>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6</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18" name="Google Shape;518;p65"/>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5"/>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520" name="Google Shape;520;p65"/>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Teachers: Export to SIS</a:t>
            </a:r>
            <a:endParaRPr sz="2400" b="1">
              <a:solidFill>
                <a:srgbClr val="434343"/>
              </a:solidFill>
              <a:latin typeface="Google Sans"/>
              <a:ea typeface="Google Sans"/>
              <a:cs typeface="Google Sans"/>
              <a:sym typeface="Google Sans"/>
            </a:endParaRPr>
          </a:p>
        </p:txBody>
      </p:sp>
      <p:sp>
        <p:nvSpPr>
          <p:cNvPr id="521" name="Google Shape;521;p65"/>
          <p:cNvSpPr txBox="1"/>
          <p:nvPr/>
        </p:nvSpPr>
        <p:spPr>
          <a:xfrm>
            <a:off x="4453250" y="3944675"/>
            <a:ext cx="3964200" cy="8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solidFill>
                  <a:srgbClr val="434343"/>
                </a:solidFill>
                <a:latin typeface="Google Sans"/>
                <a:ea typeface="Google Sans"/>
                <a:cs typeface="Google Sans"/>
                <a:sym typeface="Google Sans"/>
              </a:rPr>
              <a:t>Your students’ grades will now be synced with your SIS! </a:t>
            </a:r>
            <a:endParaRPr sz="1200" i="1">
              <a:solidFill>
                <a:srgbClr val="434343"/>
              </a:solidFill>
              <a:latin typeface="Google Sans"/>
              <a:ea typeface="Google Sans"/>
              <a:cs typeface="Google Sans"/>
              <a:sym typeface="Google Sans"/>
            </a:endParaRPr>
          </a:p>
        </p:txBody>
      </p:sp>
      <p:pic>
        <p:nvPicPr>
          <p:cNvPr id="522" name="Google Shape;522;p65"/>
          <p:cNvPicPr preferRelativeResize="0"/>
          <p:nvPr/>
        </p:nvPicPr>
        <p:blipFill rotWithShape="1">
          <a:blip r:embed="rId3">
            <a:alphaModFix/>
          </a:blip>
          <a:srcRect l="62745" t="9601" r="2931" b="55356"/>
          <a:stretch/>
        </p:blipFill>
        <p:spPr>
          <a:xfrm>
            <a:off x="4801125" y="857125"/>
            <a:ext cx="4059776" cy="2675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p:nvPr/>
        </p:nvSpPr>
        <p:spPr>
          <a:xfrm>
            <a:off x="768950" y="2240525"/>
            <a:ext cx="3219900" cy="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You can also view previously excluded grades and include if applicable.</a:t>
            </a: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200" b="1">
                <a:solidFill>
                  <a:srgbClr val="434343"/>
                </a:solidFill>
                <a:latin typeface="Google Sans"/>
                <a:ea typeface="Google Sans"/>
                <a:cs typeface="Google Sans"/>
                <a:sym typeface="Google Sans"/>
              </a:rPr>
              <a:t>Note</a:t>
            </a:r>
            <a:r>
              <a:rPr lang="en" sz="1200">
                <a:solidFill>
                  <a:srgbClr val="434343"/>
                </a:solidFill>
                <a:latin typeface="Google Sans"/>
                <a:ea typeface="Google Sans"/>
                <a:cs typeface="Google Sans"/>
                <a:sym typeface="Google Sans"/>
              </a:rPr>
              <a:t>: </a:t>
            </a:r>
            <a:r>
              <a:rPr lang="en" sz="1200">
                <a:solidFill>
                  <a:srgbClr val="434343"/>
                </a:solidFill>
                <a:highlight>
                  <a:srgbClr val="FFFFFF"/>
                </a:highlight>
                <a:latin typeface="Google Sans"/>
                <a:ea typeface="Google Sans"/>
                <a:cs typeface="Google Sans"/>
                <a:sym typeface="Google Sans"/>
              </a:rPr>
              <a:t>The number of updates indicates how many grades for the assignment have been updated since the last sync.</a:t>
            </a:r>
            <a:endParaRPr sz="1200">
              <a:solidFill>
                <a:srgbClr val="434343"/>
              </a:solidFill>
              <a:highlight>
                <a:srgbClr val="FFFFFF"/>
              </a:highlight>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highlight>
                <a:srgbClr val="FFFFFF"/>
              </a:highlight>
              <a:latin typeface="Google Sans"/>
              <a:ea typeface="Google Sans"/>
              <a:cs typeface="Google Sans"/>
              <a:sym typeface="Google Sans"/>
            </a:endParaRPr>
          </a:p>
          <a:p>
            <a:pPr marL="0" lvl="0" indent="0" algn="l" rtl="0">
              <a:lnSpc>
                <a:spcPct val="115000"/>
              </a:lnSpc>
              <a:spcBef>
                <a:spcPts val="0"/>
              </a:spcBef>
              <a:spcAft>
                <a:spcPts val="0"/>
              </a:spcAft>
              <a:buNone/>
            </a:pPr>
            <a:r>
              <a:rPr lang="en" sz="1200" b="1">
                <a:solidFill>
                  <a:srgbClr val="434343"/>
                </a:solidFill>
                <a:highlight>
                  <a:srgbClr val="FFFFFF"/>
                </a:highlight>
                <a:latin typeface="Google Sans"/>
                <a:ea typeface="Google Sans"/>
                <a:cs typeface="Google Sans"/>
                <a:sym typeface="Google Sans"/>
              </a:rPr>
              <a:t>Tip:</a:t>
            </a:r>
            <a:r>
              <a:rPr lang="en" sz="1200">
                <a:solidFill>
                  <a:srgbClr val="434343"/>
                </a:solidFill>
                <a:highlight>
                  <a:srgbClr val="FFFFFF"/>
                </a:highlight>
                <a:latin typeface="Google Sans"/>
                <a:ea typeface="Google Sans"/>
                <a:cs typeface="Google Sans"/>
                <a:sym typeface="Google Sans"/>
              </a:rPr>
              <a:t> If you’re having trouble exporting, visit our Help Center for </a:t>
            </a:r>
            <a:r>
              <a:rPr lang="en" sz="1200" u="sng">
                <a:solidFill>
                  <a:srgbClr val="0097A7"/>
                </a:solidFill>
                <a:highlight>
                  <a:srgbClr val="FFFFFF"/>
                </a:highlight>
                <a:latin typeface="Google Sans"/>
                <a:ea typeface="Google Sans"/>
                <a:cs typeface="Google Sans"/>
                <a:sym typeface="Google Sans"/>
                <a:hlinkClick r:id="rId3">
                  <a:extLst>
                    <a:ext uri="{A12FA001-AC4F-418D-AE19-62706E023703}">
                      <ahyp:hlinkClr xmlns:ahyp="http://schemas.microsoft.com/office/drawing/2018/hyperlinkcolor" val="tx"/>
                    </a:ext>
                  </a:extLst>
                </a:hlinkClick>
              </a:rPr>
              <a:t>suggested solutions</a:t>
            </a:r>
            <a:r>
              <a:rPr lang="en" sz="1200">
                <a:solidFill>
                  <a:srgbClr val="434343"/>
                </a:solidFill>
                <a:highlight>
                  <a:srgbClr val="FFFFFF"/>
                </a:highlight>
                <a:latin typeface="Google Sans"/>
                <a:ea typeface="Google Sans"/>
                <a:cs typeface="Google Sans"/>
                <a:sym typeface="Google Sans"/>
              </a:rPr>
              <a:t>.  </a:t>
            </a:r>
            <a:endParaRPr sz="1200">
              <a:solidFill>
                <a:srgbClr val="434343"/>
              </a:solidFill>
              <a:highlight>
                <a:srgbClr val="FFFFFF"/>
              </a:highlight>
              <a:latin typeface="Google Sans"/>
              <a:ea typeface="Google Sans"/>
              <a:cs typeface="Google Sans"/>
              <a:sym typeface="Google Sans"/>
            </a:endParaRPr>
          </a:p>
        </p:txBody>
      </p:sp>
      <p:sp>
        <p:nvSpPr>
          <p:cNvPr id="528" name="Google Shape;528;p66"/>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6"/>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530" name="Google Shape;530;p66"/>
          <p:cNvSpPr txBox="1">
            <a:spLocks noGrp="1"/>
          </p:cNvSpPr>
          <p:nvPr>
            <p:ph type="title"/>
          </p:nvPr>
        </p:nvSpPr>
        <p:spPr>
          <a:xfrm>
            <a:off x="387900"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Teachers: Export assignments and grades</a:t>
            </a:r>
            <a:endParaRPr sz="2400" b="1">
              <a:solidFill>
                <a:srgbClr val="434343"/>
              </a:solidFill>
              <a:latin typeface="Google Sans"/>
              <a:ea typeface="Google Sans"/>
              <a:cs typeface="Google Sans"/>
              <a:sym typeface="Google Sans"/>
            </a:endParaRPr>
          </a:p>
        </p:txBody>
      </p:sp>
      <p:pic>
        <p:nvPicPr>
          <p:cNvPr id="531" name="Google Shape;531;p66"/>
          <p:cNvPicPr preferRelativeResize="0"/>
          <p:nvPr/>
        </p:nvPicPr>
        <p:blipFill rotWithShape="1">
          <a:blip r:embed="rId4">
            <a:alphaModFix/>
          </a:blip>
          <a:srcRect r="21048" b="16812"/>
          <a:stretch/>
        </p:blipFill>
        <p:spPr>
          <a:xfrm>
            <a:off x="4249363" y="1035388"/>
            <a:ext cx="4894627" cy="3072726"/>
          </a:xfrm>
          <a:prstGeom prst="rect">
            <a:avLst/>
          </a:prstGeom>
          <a:noFill/>
          <a:ln>
            <a:noFill/>
          </a:ln>
        </p:spPr>
      </p:pic>
      <p:sp>
        <p:nvSpPr>
          <p:cNvPr id="532" name="Google Shape;532;p66"/>
          <p:cNvSpPr txBox="1"/>
          <p:nvPr/>
        </p:nvSpPr>
        <p:spPr>
          <a:xfrm>
            <a:off x="768950" y="1478525"/>
            <a:ext cx="3096000" cy="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When prompted, you can choose which assignments to export.</a:t>
            </a:r>
            <a:endParaRPr sz="1200">
              <a:solidFill>
                <a:srgbClr val="434343"/>
              </a:solidFill>
              <a:latin typeface="Google Sans"/>
              <a:ea typeface="Google Sans"/>
              <a:cs typeface="Google Sans"/>
              <a:sym typeface="Google Sans"/>
            </a:endParaRPr>
          </a:p>
        </p:txBody>
      </p:sp>
      <p:sp>
        <p:nvSpPr>
          <p:cNvPr id="533" name="Google Shape;533;p66"/>
          <p:cNvSpPr/>
          <p:nvPr/>
        </p:nvSpPr>
        <p:spPr>
          <a:xfrm>
            <a:off x="509808" y="155583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6"/>
          <p:cNvSpPr txBox="1"/>
          <p:nvPr/>
        </p:nvSpPr>
        <p:spPr>
          <a:xfrm>
            <a:off x="523209" y="153626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7</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35" name="Google Shape;535;p66"/>
          <p:cNvSpPr/>
          <p:nvPr/>
        </p:nvSpPr>
        <p:spPr>
          <a:xfrm>
            <a:off x="509808" y="231783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6"/>
          <p:cNvSpPr txBox="1"/>
          <p:nvPr/>
        </p:nvSpPr>
        <p:spPr>
          <a:xfrm>
            <a:off x="523209" y="229826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8</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537" name="Google Shape;537;p66"/>
          <p:cNvSpPr txBox="1"/>
          <p:nvPr/>
        </p:nvSpPr>
        <p:spPr>
          <a:xfrm>
            <a:off x="488602" y="1051025"/>
            <a:ext cx="30000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7"/>
          <p:cNvSpPr/>
          <p:nvPr/>
        </p:nvSpPr>
        <p:spPr>
          <a:xfrm>
            <a:off x="8214100" y="452035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7"/>
          <p:cNvSpPr txBox="1"/>
          <p:nvPr/>
        </p:nvSpPr>
        <p:spPr>
          <a:xfrm>
            <a:off x="10414241" y="146822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p:txBody>
      </p:sp>
      <p:sp>
        <p:nvSpPr>
          <p:cNvPr id="544" name="Google Shape;544;p67"/>
          <p:cNvSpPr txBox="1"/>
          <p:nvPr/>
        </p:nvSpPr>
        <p:spPr>
          <a:xfrm>
            <a:off x="494275" y="1070225"/>
            <a:ext cx="4806900" cy="3450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00"/>
              </a:spcBef>
              <a:spcAft>
                <a:spcPts val="0"/>
              </a:spcAft>
              <a:buNone/>
            </a:pPr>
            <a:r>
              <a:rPr lang="en">
                <a:solidFill>
                  <a:srgbClr val="434343"/>
                </a:solidFill>
                <a:latin typeface="Google Sans"/>
                <a:ea typeface="Google Sans"/>
                <a:cs typeface="Google Sans"/>
                <a:sym typeface="Google Sans"/>
              </a:rPr>
              <a:t>Please provide feedback to us directly via the </a:t>
            </a:r>
            <a:br>
              <a:rPr lang="en">
                <a:latin typeface="Google Sans"/>
                <a:ea typeface="Google Sans"/>
                <a:cs typeface="Google Sans"/>
              </a:rPr>
            </a:br>
            <a:r>
              <a:rPr lang="en" b="1">
                <a:solidFill>
                  <a:srgbClr val="434343"/>
                </a:solidFill>
                <a:latin typeface="Google Sans"/>
                <a:ea typeface="Google Sans"/>
                <a:cs typeface="Google Sans"/>
                <a:sym typeface="Google Sans"/>
              </a:rPr>
              <a:t>Send Feedback User Tool</a:t>
            </a:r>
            <a:r>
              <a:rPr lang="en">
                <a:solidFill>
                  <a:srgbClr val="434343"/>
                </a:solidFill>
                <a:latin typeface="Google Sans"/>
                <a:ea typeface="Google Sans"/>
                <a:cs typeface="Google Sans"/>
                <a:sym typeface="Google Sans"/>
              </a:rPr>
              <a:t>: </a:t>
            </a:r>
            <a:endParaRPr>
              <a:solidFill>
                <a:srgbClr val="434343"/>
              </a:solidFill>
              <a:latin typeface="Google Sans"/>
              <a:ea typeface="Google Sans"/>
              <a:cs typeface="Google Sans"/>
              <a:sym typeface="Google Sans"/>
            </a:endParaRPr>
          </a:p>
          <a:p>
            <a:pPr marL="0" lvl="0" indent="0" algn="l" rtl="0">
              <a:lnSpc>
                <a:spcPct val="120000"/>
              </a:lnSpc>
              <a:spcBef>
                <a:spcPts val="100"/>
              </a:spcBef>
              <a:spcAft>
                <a:spcPts val="0"/>
              </a:spcAft>
              <a:buNone/>
            </a:pPr>
            <a:r>
              <a:rPr lang="en">
                <a:solidFill>
                  <a:srgbClr val="434343"/>
                </a:solidFill>
                <a:latin typeface="Google Sans"/>
                <a:ea typeface="Google Sans"/>
                <a:cs typeface="Google Sans"/>
                <a:sym typeface="Google Sans"/>
              </a:rPr>
              <a:t>At the bottom left, click Help   a  and then &gt; Report issue or request feature.</a:t>
            </a:r>
            <a:endParaRPr>
              <a:solidFill>
                <a:srgbClr val="434343"/>
              </a:solidFill>
              <a:latin typeface="Google Sans"/>
              <a:ea typeface="Google Sans"/>
              <a:cs typeface="Google Sans"/>
              <a:sym typeface="Google Sans"/>
            </a:endParaRPr>
          </a:p>
          <a:p>
            <a:pPr marL="0" lvl="0" indent="0" algn="l" rtl="0">
              <a:lnSpc>
                <a:spcPct val="120000"/>
              </a:lnSpc>
              <a:spcBef>
                <a:spcPts val="100"/>
              </a:spcBef>
              <a:spcAft>
                <a:spcPts val="0"/>
              </a:spcAft>
              <a:buNone/>
            </a:pPr>
            <a:endParaRPr sz="1200">
              <a:solidFill>
                <a:srgbClr val="434343"/>
              </a:solidFill>
              <a:latin typeface="Google Sans"/>
              <a:ea typeface="Google Sans"/>
              <a:cs typeface="Google Sans"/>
              <a:sym typeface="Google Sans"/>
            </a:endParaRPr>
          </a:p>
          <a:p>
            <a:pPr marL="457200" lvl="0" indent="-304800" algn="l" rtl="0">
              <a:lnSpc>
                <a:spcPct val="120000"/>
              </a:lnSpc>
              <a:spcBef>
                <a:spcPts val="100"/>
              </a:spcBef>
              <a:spcAft>
                <a:spcPts val="0"/>
              </a:spcAft>
              <a:buClr>
                <a:srgbClr val="434343"/>
              </a:buClr>
              <a:buSzPts val="1200"/>
              <a:buFont typeface="Google Sans"/>
              <a:buChar char="●"/>
            </a:pPr>
            <a:r>
              <a:rPr lang="en" sz="1200">
                <a:solidFill>
                  <a:srgbClr val="434343"/>
                </a:solidFill>
                <a:latin typeface="Google Sans"/>
                <a:ea typeface="Google Sans"/>
                <a:cs typeface="Google Sans"/>
                <a:sym typeface="Google Sans"/>
              </a:rPr>
              <a:t>Start comment with</a:t>
            </a:r>
            <a:r>
              <a:rPr lang="en" sz="1200" b="1">
                <a:solidFill>
                  <a:srgbClr val="434343"/>
                </a:solidFill>
                <a:latin typeface="Google Sans"/>
                <a:ea typeface="Google Sans"/>
                <a:cs typeface="Google Sans"/>
                <a:sym typeface="Google Sans"/>
              </a:rPr>
              <a:t> </a:t>
            </a:r>
            <a:r>
              <a:rPr lang="en" sz="1200" b="1" i="1">
                <a:solidFill>
                  <a:srgbClr val="434343"/>
                </a:solidFill>
                <a:latin typeface="Google Sans"/>
                <a:ea typeface="Google Sans"/>
                <a:cs typeface="Google Sans"/>
                <a:sym typeface="Google Sans"/>
              </a:rPr>
              <a:t>‘Blackbaud Alpha Pilot</a:t>
            </a:r>
            <a:r>
              <a:rPr lang="en" sz="1200" b="1">
                <a:solidFill>
                  <a:srgbClr val="434343"/>
                </a:solidFill>
                <a:latin typeface="Google Sans"/>
                <a:ea typeface="Google Sans"/>
                <a:cs typeface="Google Sans"/>
                <a:sym typeface="Google Sans"/>
              </a:rPr>
              <a:t>’</a:t>
            </a:r>
            <a:r>
              <a:rPr lang="en" sz="1200">
                <a:solidFill>
                  <a:srgbClr val="434343"/>
                </a:solidFill>
                <a:latin typeface="Google Sans"/>
                <a:ea typeface="Google Sans"/>
                <a:cs typeface="Google Sans"/>
                <a:sym typeface="Google Sans"/>
              </a:rPr>
              <a:t>.</a:t>
            </a:r>
            <a:r>
              <a:rPr lang="en" sz="1200" b="1">
                <a:solidFill>
                  <a:srgbClr val="434343"/>
                </a:solidFill>
                <a:latin typeface="Google Sans"/>
                <a:ea typeface="Google Sans"/>
                <a:cs typeface="Google Sans"/>
                <a:sym typeface="Google Sans"/>
              </a:rPr>
              <a:t> </a:t>
            </a:r>
            <a:endParaRPr sz="1200">
              <a:solidFill>
                <a:srgbClr val="434343"/>
              </a:solidFill>
              <a:latin typeface="Google Sans"/>
              <a:ea typeface="Google Sans"/>
              <a:cs typeface="Google Sans"/>
              <a:sym typeface="Google Sans"/>
            </a:endParaRPr>
          </a:p>
          <a:p>
            <a:pPr marL="457200" lvl="0" indent="-304800" algn="l" rtl="0">
              <a:lnSpc>
                <a:spcPct val="120000"/>
              </a:lnSpc>
              <a:spcBef>
                <a:spcPts val="1000"/>
              </a:spcBef>
              <a:spcAft>
                <a:spcPts val="0"/>
              </a:spcAft>
              <a:buClr>
                <a:srgbClr val="434343"/>
              </a:buClr>
              <a:buSzPts val="1200"/>
              <a:buFont typeface="Google Sans"/>
              <a:buChar char="●"/>
            </a:pPr>
            <a:r>
              <a:rPr lang="en" sz="1200">
                <a:solidFill>
                  <a:srgbClr val="434343"/>
                </a:solidFill>
                <a:latin typeface="Google Sans"/>
                <a:ea typeface="Google Sans"/>
                <a:cs typeface="Google Sans"/>
                <a:sym typeface="Google Sans"/>
              </a:rPr>
              <a:t>Please include screenshots when possible. </a:t>
            </a:r>
            <a:endParaRPr sz="1200" strike="sngStrike">
              <a:solidFill>
                <a:srgbClr val="434343"/>
              </a:solidFill>
              <a:latin typeface="Google Sans"/>
              <a:ea typeface="Google Sans"/>
              <a:cs typeface="Google Sans"/>
              <a:sym typeface="Google Sans"/>
            </a:endParaRPr>
          </a:p>
          <a:p>
            <a:pPr marL="0" lvl="0" indent="0" algn="l" rtl="0">
              <a:lnSpc>
                <a:spcPct val="120000"/>
              </a:lnSpc>
              <a:spcBef>
                <a:spcPts val="100"/>
              </a:spcBef>
              <a:spcAft>
                <a:spcPts val="0"/>
              </a:spcAft>
              <a:buNone/>
            </a:pPr>
            <a:endParaRPr>
              <a:solidFill>
                <a:srgbClr val="434343"/>
              </a:solidFill>
              <a:latin typeface="Google Sans"/>
              <a:ea typeface="Google Sans"/>
              <a:cs typeface="Google Sans"/>
              <a:sym typeface="Google Sans"/>
            </a:endParaRPr>
          </a:p>
          <a:p>
            <a:pPr marL="0" lvl="0" indent="0" algn="l" rtl="0">
              <a:spcBef>
                <a:spcPts val="100"/>
              </a:spcBef>
              <a:spcAft>
                <a:spcPts val="0"/>
              </a:spcAft>
              <a:buNone/>
            </a:pPr>
            <a:r>
              <a:rPr lang="en">
                <a:latin typeface="Google Sans"/>
                <a:ea typeface="Google Sans"/>
                <a:cs typeface="Google Sans"/>
                <a:sym typeface="Google Sans"/>
              </a:rPr>
              <a:t>If you have any additional questions or feedback about this pilot, please visit our </a:t>
            </a:r>
            <a:r>
              <a:rPr lang="en" u="sng">
                <a:solidFill>
                  <a:srgbClr val="0097A7"/>
                </a:solidFill>
                <a:latin typeface="Google Sans"/>
                <a:ea typeface="Google Sans"/>
                <a:cs typeface="Google Sans"/>
                <a:sym typeface="Google Sans"/>
                <a:hlinkClick r:id="rId3">
                  <a:extLst>
                    <a:ext uri="{A12FA001-AC4F-418D-AE19-62706E023703}">
                      <ahyp:hlinkClr xmlns:ahyp="http://schemas.microsoft.com/office/drawing/2018/hyperlinkcolor" val="tx"/>
                    </a:ext>
                  </a:extLst>
                </a:hlinkClick>
              </a:rPr>
              <a:t>Help Center</a:t>
            </a:r>
            <a:r>
              <a:rPr lang="en">
                <a:solidFill>
                  <a:srgbClr val="0097A7"/>
                </a:solidFill>
                <a:latin typeface="Google Sans"/>
                <a:ea typeface="Google Sans"/>
                <a:cs typeface="Google Sans"/>
                <a:sym typeface="Google Sans"/>
              </a:rPr>
              <a:t> </a:t>
            </a:r>
            <a:r>
              <a:rPr lang="en">
                <a:latin typeface="Google Sans"/>
                <a:ea typeface="Google Sans"/>
                <a:cs typeface="Google Sans"/>
                <a:sym typeface="Google Sans"/>
              </a:rPr>
              <a:t>or email </a:t>
            </a:r>
            <a:r>
              <a:rPr lang="en" i="1">
                <a:latin typeface="Google Sans"/>
                <a:ea typeface="Google Sans"/>
                <a:cs typeface="Google Sans"/>
                <a:sym typeface="Google Sans"/>
              </a:rPr>
              <a:t>classroom-sis-external@google.com.</a:t>
            </a:r>
            <a:endParaRPr i="1">
              <a:latin typeface="Google Sans"/>
              <a:ea typeface="Google Sans"/>
              <a:cs typeface="Google Sans"/>
            </a:endParaRPr>
          </a:p>
        </p:txBody>
      </p:sp>
      <p:pic>
        <p:nvPicPr>
          <p:cNvPr id="545" name="Google Shape;545;p67"/>
          <p:cNvPicPr preferRelativeResize="0"/>
          <p:nvPr/>
        </p:nvPicPr>
        <p:blipFill>
          <a:blip r:embed="rId4">
            <a:alphaModFix/>
          </a:blip>
          <a:stretch>
            <a:fillRect/>
          </a:stretch>
        </p:blipFill>
        <p:spPr>
          <a:xfrm>
            <a:off x="6298485" y="920752"/>
            <a:ext cx="1915616" cy="3293798"/>
          </a:xfrm>
          <a:prstGeom prst="rect">
            <a:avLst/>
          </a:prstGeom>
          <a:noFill/>
          <a:ln>
            <a:noFill/>
          </a:ln>
          <a:effectLst>
            <a:outerShdw blurRad="57150" dist="19050" dir="5400000" algn="bl" rotWithShape="0">
              <a:srgbClr val="000000">
                <a:alpha val="50000"/>
              </a:srgbClr>
            </a:outerShdw>
          </a:effectLst>
        </p:spPr>
      </p:pic>
      <p:sp>
        <p:nvSpPr>
          <p:cNvPr id="546" name="Google Shape;546;p67"/>
          <p:cNvSpPr/>
          <p:nvPr/>
        </p:nvSpPr>
        <p:spPr>
          <a:xfrm>
            <a:off x="6317667" y="2340684"/>
            <a:ext cx="1872300" cy="1034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 name="Google Shape;547;p67"/>
          <p:cNvPicPr preferRelativeResize="0"/>
          <p:nvPr/>
        </p:nvPicPr>
        <p:blipFill>
          <a:blip r:embed="rId5">
            <a:alphaModFix/>
          </a:blip>
          <a:stretch>
            <a:fillRect/>
          </a:stretch>
        </p:blipFill>
        <p:spPr>
          <a:xfrm>
            <a:off x="5301125" y="3047485"/>
            <a:ext cx="912847" cy="1167064"/>
          </a:xfrm>
          <a:prstGeom prst="rect">
            <a:avLst/>
          </a:prstGeom>
          <a:noFill/>
          <a:ln>
            <a:noFill/>
          </a:ln>
        </p:spPr>
      </p:pic>
      <p:sp>
        <p:nvSpPr>
          <p:cNvPr id="548" name="Google Shape;548;p67"/>
          <p:cNvSpPr txBox="1">
            <a:spLocks noGrp="1"/>
          </p:cNvSpPr>
          <p:nvPr>
            <p:ph type="title"/>
          </p:nvPr>
        </p:nvSpPr>
        <p:spPr>
          <a:xfrm>
            <a:off x="457200" y="365350"/>
            <a:ext cx="7620000" cy="581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Providing Feedback </a:t>
            </a:r>
            <a:endParaRPr sz="2400"/>
          </a:p>
        </p:txBody>
      </p:sp>
      <p:sp>
        <p:nvSpPr>
          <p:cNvPr id="549" name="Google Shape;549;p67"/>
          <p:cNvSpPr txBox="1"/>
          <p:nvPr/>
        </p:nvSpPr>
        <p:spPr>
          <a:xfrm>
            <a:off x="6257100" y="1136549"/>
            <a:ext cx="12018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highlight>
                  <a:srgbClr val="FFFFFF"/>
                </a:highlight>
                <a:latin typeface="Roboto"/>
                <a:ea typeface="Roboto"/>
                <a:cs typeface="Roboto"/>
                <a:sym typeface="Roboto"/>
              </a:rPr>
              <a:t>Grade Sync Beta:</a:t>
            </a:r>
            <a:r>
              <a:rPr lang="en" sz="2400">
                <a:highlight>
                  <a:srgbClr val="FFFFFF"/>
                </a:highlight>
                <a:latin typeface="Roboto"/>
                <a:ea typeface="Roboto"/>
                <a:cs typeface="Roboto"/>
                <a:sym typeface="Roboto"/>
              </a:rPr>
              <a:t> </a:t>
            </a:r>
            <a:endParaRPr sz="2400">
              <a:highlight>
                <a:srgbClr val="FFFFFF"/>
              </a:highlight>
              <a:latin typeface="Roboto"/>
              <a:ea typeface="Roboto"/>
              <a:cs typeface="Roboto"/>
              <a:sym typeface="Roboto"/>
            </a:endParaRPr>
          </a:p>
        </p:txBody>
      </p:sp>
      <p:pic>
        <p:nvPicPr>
          <p:cNvPr id="550" name="Google Shape;550;p67"/>
          <p:cNvPicPr preferRelativeResize="0"/>
          <p:nvPr/>
        </p:nvPicPr>
        <p:blipFill>
          <a:blip r:embed="rId6">
            <a:alphaModFix/>
          </a:blip>
          <a:stretch>
            <a:fillRect/>
          </a:stretch>
        </p:blipFill>
        <p:spPr>
          <a:xfrm>
            <a:off x="2877204" y="1630875"/>
            <a:ext cx="290166" cy="318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title"/>
          </p:nvPr>
        </p:nvSpPr>
        <p:spPr>
          <a:xfrm>
            <a:off x="455150" y="276025"/>
            <a:ext cx="7620000" cy="5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357" name="Google Shape;357;p51"/>
          <p:cNvSpPr txBox="1">
            <a:spLocks noGrp="1"/>
          </p:cNvSpPr>
          <p:nvPr>
            <p:ph type="body" idx="1"/>
          </p:nvPr>
        </p:nvSpPr>
        <p:spPr>
          <a:xfrm>
            <a:off x="535850" y="943050"/>
            <a:ext cx="8229300" cy="366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t>The following Getting Started Guide is intended for school districts that use </a:t>
            </a:r>
            <a:r>
              <a:rPr lang="en" sz="1400" b="1"/>
              <a:t>Blackbaud SIS.</a:t>
            </a:r>
          </a:p>
          <a:p>
            <a:pPr marL="0" lvl="0" indent="0" algn="l" rtl="0">
              <a:lnSpc>
                <a:spcPct val="115000"/>
              </a:lnSpc>
              <a:spcBef>
                <a:spcPts val="1000"/>
              </a:spcBef>
              <a:spcAft>
                <a:spcPts val="0"/>
              </a:spcAft>
              <a:buNone/>
            </a:pPr>
            <a:endParaRPr sz="200"/>
          </a:p>
          <a:p>
            <a:pPr marL="457200" lvl="0" indent="-317500" algn="l" rtl="0">
              <a:lnSpc>
                <a:spcPct val="115000"/>
              </a:lnSpc>
              <a:spcBef>
                <a:spcPts val="1000"/>
              </a:spcBef>
              <a:spcAft>
                <a:spcPts val="0"/>
              </a:spcAft>
              <a:buSzPts val="1400"/>
              <a:buChar char="●"/>
            </a:pPr>
            <a:r>
              <a:rPr lang="en" sz="1400" u="sng">
                <a:solidFill>
                  <a:srgbClr val="0097A7"/>
                </a:solidFill>
                <a:hlinkClick r:id="rId3" action="ppaction://hlinksldjump">
                  <a:extLst>
                    <a:ext uri="{A12FA001-AC4F-418D-AE19-62706E023703}">
                      <ahyp:hlinkClr xmlns:ahyp="http://schemas.microsoft.com/office/drawing/2018/hyperlinkcolor" val="tx"/>
                    </a:ext>
                  </a:extLst>
                </a:hlinkClick>
              </a:rPr>
              <a:t>Google Workspace Admin Set-Up</a:t>
            </a:r>
            <a:r>
              <a:rPr lang="en" sz="1400"/>
              <a:t>. Administrators will need to enable the initial setup within the </a:t>
            </a:r>
            <a:r>
              <a:rPr lang="en" sz="1400" b="1"/>
              <a:t>Blackbaud SIS</a:t>
            </a:r>
            <a:r>
              <a:rPr lang="en" sz="1400"/>
              <a:t> in order to enable syncing with Google Classroom, and then enable the connection in the</a:t>
            </a:r>
            <a:r>
              <a:rPr lang="en" sz="1400" b="1"/>
              <a:t> Google Workspace Admin Console</a:t>
            </a:r>
            <a:r>
              <a:rPr lang="en" sz="1400"/>
              <a:t>. Finally, all teachers must have an </a:t>
            </a:r>
            <a:r>
              <a:rPr lang="en" sz="1400" b="1"/>
              <a:t>assigned license</a:t>
            </a:r>
            <a:r>
              <a:rPr lang="en" sz="1400"/>
              <a:t> to connect to the SIS. </a:t>
            </a:r>
            <a:r>
              <a:rPr lang="en" sz="1400">
                <a:uFill>
                  <a:noFill/>
                </a:uFill>
                <a:hlinkClick r:id="rId4" action="ppaction://hlinksldjump"/>
              </a:rPr>
              <a:t>See slides</a:t>
            </a:r>
            <a:r>
              <a:rPr lang="en" sz="1400"/>
              <a:t> </a:t>
            </a:r>
            <a:r>
              <a:rPr lang="en" sz="1400" u="sng">
                <a:solidFill>
                  <a:schemeClr val="hlink"/>
                </a:solidFill>
                <a:hlinkClick r:id="rId5" action="ppaction://hlinksldjump">
                  <a:extLst>
                    <a:ext uri="{A12FA001-AC4F-418D-AE19-62706E023703}">
                      <ahyp:hlinkClr xmlns:ahyp="http://schemas.microsoft.com/office/drawing/2018/hyperlinkcolor" val="tx"/>
                    </a:ext>
                  </a:extLst>
                </a:hlinkClick>
              </a:rPr>
              <a:t>Google Workspace Administrator's</a:t>
            </a:r>
            <a:r>
              <a:rPr lang="en" sz="1400"/>
              <a:t> section.  </a:t>
            </a:r>
            <a:endParaRPr sz="1400"/>
          </a:p>
          <a:p>
            <a:pPr marL="457200" lvl="0" indent="-317500" algn="l" rtl="0">
              <a:lnSpc>
                <a:spcPct val="115000"/>
              </a:lnSpc>
              <a:spcBef>
                <a:spcPts val="0"/>
              </a:spcBef>
              <a:spcAft>
                <a:spcPts val="0"/>
              </a:spcAft>
              <a:buSzPts val="1400"/>
              <a:buChar char="●"/>
            </a:pPr>
            <a:r>
              <a:rPr lang="en" sz="1400" u="sng">
                <a:solidFill>
                  <a:srgbClr val="0097A7"/>
                </a:solidFill>
                <a:hlinkClick r:id="rId6" action="ppaction://hlinksldjump">
                  <a:extLst>
                    <a:ext uri="{A12FA001-AC4F-418D-AE19-62706E023703}">
                      <ahyp:hlinkClr xmlns:ahyp="http://schemas.microsoft.com/office/drawing/2018/hyperlinkcolor" val="tx"/>
                    </a:ext>
                  </a:extLst>
                </a:hlinkClick>
              </a:rPr>
              <a:t>Teacher Set-Up</a:t>
            </a:r>
            <a:r>
              <a:rPr lang="en" sz="1400"/>
              <a:t>. Once enabled by your Google Workspace Admin, teachers will have the ability to begin syncing grades from Google Classroom to their </a:t>
            </a:r>
            <a:r>
              <a:rPr lang="en" sz="1400" b="1"/>
              <a:t>Blackbaud SIS</a:t>
            </a:r>
            <a:r>
              <a:rPr lang="en" sz="1400"/>
              <a:t>. See slides 16-22. </a:t>
            </a:r>
            <a:endParaRPr sz="200"/>
          </a:p>
          <a:p>
            <a:pPr marL="0" lvl="0" indent="0" algn="l" rtl="0">
              <a:lnSpc>
                <a:spcPct val="115000"/>
              </a:lnSpc>
              <a:spcBef>
                <a:spcPts val="1000"/>
              </a:spcBef>
              <a:spcAft>
                <a:spcPts val="0"/>
              </a:spcAft>
              <a:buNone/>
            </a:pPr>
            <a:r>
              <a:rPr lang="en" sz="1400"/>
              <a:t>Your feedback is important to us. Learn more about how to provide feedback to us directly </a:t>
            </a:r>
            <a:r>
              <a:rPr lang="en" sz="1400" u="sng">
                <a:solidFill>
                  <a:srgbClr val="0097A7"/>
                </a:solidFill>
                <a:hlinkClick r:id="rId7" action="ppaction://hlinksldjump">
                  <a:extLst>
                    <a:ext uri="{A12FA001-AC4F-418D-AE19-62706E023703}">
                      <ahyp:hlinkClr xmlns:ahyp="http://schemas.microsoft.com/office/drawing/2018/hyperlinkcolor" val="tx"/>
                    </a:ext>
                  </a:extLst>
                </a:hlinkClick>
              </a:rPr>
              <a:t>here</a:t>
            </a:r>
            <a:r>
              <a:rPr lang="en" sz="1400">
                <a:solidFill>
                  <a:srgbClr val="0097A7"/>
                </a:solidFill>
              </a:rPr>
              <a:t>.</a:t>
            </a:r>
            <a:r>
              <a:rPr lang="en" sz="1400"/>
              <a:t> </a:t>
            </a:r>
            <a:endParaRPr sz="1400"/>
          </a:p>
          <a:p>
            <a:pPr marL="0" lvl="0" indent="0" algn="l" rtl="0">
              <a:spcBef>
                <a:spcPts val="1000"/>
              </a:spcBef>
              <a:spcAft>
                <a:spcPts val="0"/>
              </a:spcAft>
              <a:buNone/>
            </a:pPr>
            <a:r>
              <a:rPr lang="en" sz="1400"/>
              <a:t>For any immediate questions, please visit our </a:t>
            </a:r>
            <a:r>
              <a:rPr lang="en" sz="1400" u="sng">
                <a:solidFill>
                  <a:srgbClr val="0097A7"/>
                </a:solidFill>
                <a:hlinkClick r:id="rId8" action="ppaction://hlinksldjump">
                  <a:extLst>
                    <a:ext uri="{A12FA001-AC4F-418D-AE19-62706E023703}">
                      <ahyp:hlinkClr xmlns:ahyp="http://schemas.microsoft.com/office/drawing/2018/hyperlinkcolor" val="tx"/>
                    </a:ext>
                  </a:extLst>
                </a:hlinkClick>
              </a:rPr>
              <a:t>FAQ</a:t>
            </a:r>
            <a:r>
              <a:rPr lang="en" sz="1400"/>
              <a:t> (in the slides below) and online </a:t>
            </a:r>
            <a:r>
              <a:rPr lang="en" sz="1400" u="sng">
                <a:solidFill>
                  <a:srgbClr val="0097A7"/>
                </a:solidFill>
                <a:hlinkClick r:id="rId9">
                  <a:extLst>
                    <a:ext uri="{A12FA001-AC4F-418D-AE19-62706E023703}">
                      <ahyp:hlinkClr xmlns:ahyp="http://schemas.microsoft.com/office/drawing/2018/hyperlinkcolor" val="tx"/>
                    </a:ext>
                  </a:extLst>
                </a:hlinkClick>
              </a:rPr>
              <a:t>Help Center</a:t>
            </a:r>
            <a:r>
              <a:rPr lang="en" sz="1400">
                <a:solidFill>
                  <a:srgbClr val="0097A7"/>
                </a:solidFill>
              </a:rPr>
              <a:t>.</a:t>
            </a:r>
            <a:r>
              <a:rPr lang="en" sz="1400"/>
              <a:t> You can also email the Classroom team at </a:t>
            </a:r>
            <a:r>
              <a:rPr lang="en" sz="1400" u="sng">
                <a:solidFill>
                  <a:schemeClr val="hlink"/>
                </a:solidFill>
                <a:hlinkClick r:id="rId10">
                  <a:extLst>
                    <a:ext uri="{A12FA001-AC4F-418D-AE19-62706E023703}">
                      <ahyp:hlinkClr xmlns:ahyp="http://schemas.microsoft.com/office/drawing/2018/hyperlinkcolor" val="tx"/>
                    </a:ext>
                  </a:extLst>
                </a:hlinkClick>
              </a:rPr>
              <a:t>oneroster-classroom-pilots@google.com</a:t>
            </a:r>
            <a:r>
              <a:rPr lang="en" sz="1400">
                <a:solidFill>
                  <a:srgbClr val="0097A7"/>
                </a:solidFill>
              </a:rPr>
              <a:t>.</a:t>
            </a:r>
            <a:r>
              <a:rPr lang="en" sz="1400"/>
              <a:t> </a:t>
            </a:r>
            <a:endParaRPr sz="1400"/>
          </a:p>
          <a:p>
            <a:pPr marL="0" lvl="0" indent="0" algn="l" rtl="0">
              <a:lnSpc>
                <a:spcPct val="115000"/>
              </a:lnSpc>
              <a:spcBef>
                <a:spcPts val="1000"/>
              </a:spcBef>
              <a:spcAft>
                <a:spcPts val="1000"/>
              </a:spcAft>
              <a:buNone/>
            </a:pPr>
            <a:endParaRPr sz="1400"/>
          </a:p>
        </p:txBody>
      </p:sp>
      <p:sp>
        <p:nvSpPr>
          <p:cNvPr id="358" name="Google Shape;358;p51"/>
          <p:cNvSpPr/>
          <p:nvPr/>
        </p:nvSpPr>
        <p:spPr>
          <a:xfrm>
            <a:off x="8243700" y="4565725"/>
            <a:ext cx="662400" cy="40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8"/>
          <p:cNvSpPr txBox="1">
            <a:spLocks noGrp="1"/>
          </p:cNvSpPr>
          <p:nvPr>
            <p:ph type="title"/>
          </p:nvPr>
        </p:nvSpPr>
        <p:spPr>
          <a:xfrm>
            <a:off x="703350" y="1673750"/>
            <a:ext cx="58611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800" b="1">
                <a:solidFill>
                  <a:srgbClr val="434343"/>
                </a:solidFill>
                <a:latin typeface="Google Sans"/>
                <a:ea typeface="Google Sans"/>
                <a:cs typeface="Google Sans"/>
                <a:sym typeface="Google Sans"/>
              </a:rPr>
              <a:t>FAQ</a:t>
            </a:r>
            <a:endParaRPr sz="4800" b="1">
              <a:solidFill>
                <a:srgbClr val="434343"/>
              </a:solidFill>
              <a:latin typeface="Google Sans"/>
              <a:ea typeface="Google Sans"/>
              <a:cs typeface="Google Sans"/>
              <a:sym typeface="Googl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9"/>
          <p:cNvSpPr txBox="1">
            <a:spLocks noGrp="1"/>
          </p:cNvSpPr>
          <p:nvPr>
            <p:ph type="body" idx="1"/>
          </p:nvPr>
        </p:nvSpPr>
        <p:spPr>
          <a:xfrm>
            <a:off x="383450" y="276175"/>
            <a:ext cx="8229300" cy="41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000000"/>
                </a:solidFill>
              </a:rPr>
              <a:t>Q: The grade export option does not appear in my Classroom Settings page. Why can’t I access it? </a:t>
            </a:r>
            <a:endParaRPr sz="1000" b="1">
              <a:solidFill>
                <a:srgbClr val="000000"/>
              </a:solidFill>
            </a:endParaRPr>
          </a:p>
          <a:p>
            <a:pPr marL="0" lvl="0" indent="0" algn="l" rtl="0">
              <a:spcBef>
                <a:spcPts val="0"/>
              </a:spcBef>
              <a:spcAft>
                <a:spcPts val="0"/>
              </a:spcAft>
              <a:buNone/>
            </a:pPr>
            <a:r>
              <a:rPr lang="en" sz="1000">
                <a:solidFill>
                  <a:srgbClr val="000000"/>
                </a:solidFill>
              </a:rPr>
              <a:t>A: </a:t>
            </a:r>
            <a:endParaRPr sz="1000">
              <a:solidFill>
                <a:srgbClr val="000000"/>
              </a:solidFill>
            </a:endParaRPr>
          </a:p>
          <a:p>
            <a:pPr marL="457200" lvl="0" indent="-292100" algn="l" rtl="0">
              <a:spcBef>
                <a:spcPts val="0"/>
              </a:spcBef>
              <a:spcAft>
                <a:spcPts val="0"/>
              </a:spcAft>
              <a:buClr>
                <a:srgbClr val="000000"/>
              </a:buClr>
              <a:buSzPts val="1000"/>
              <a:buFont typeface="Roboto"/>
              <a:buChar char="●"/>
            </a:pPr>
            <a:r>
              <a:rPr lang="en" sz="1000" b="1">
                <a:solidFill>
                  <a:srgbClr val="000000"/>
                </a:solidFill>
              </a:rPr>
              <a:t>Allowlist Domain: </a:t>
            </a:r>
            <a:r>
              <a:rPr lang="en" sz="1000">
                <a:solidFill>
                  <a:srgbClr val="000000"/>
                </a:solidFill>
              </a:rPr>
              <a:t>Make sure you’re logged in to your allowlisted domain. </a:t>
            </a:r>
            <a:endParaRPr sz="1000" b="1">
              <a:solidFill>
                <a:srgbClr val="000000"/>
              </a:solidFill>
            </a:endParaRPr>
          </a:p>
          <a:p>
            <a:pPr marL="914400" lvl="1" indent="-292100" algn="l" rtl="0">
              <a:spcBef>
                <a:spcPts val="0"/>
              </a:spcBef>
              <a:spcAft>
                <a:spcPts val="0"/>
              </a:spcAft>
              <a:buClr>
                <a:srgbClr val="000000"/>
              </a:buClr>
              <a:buSzPts val="1000"/>
              <a:buFont typeface="Roboto"/>
              <a:buChar char="○"/>
            </a:pPr>
            <a:r>
              <a:rPr lang="en" sz="1000" b="1">
                <a:solidFill>
                  <a:srgbClr val="000000"/>
                </a:solidFill>
              </a:rPr>
              <a:t>Tip:</a:t>
            </a:r>
            <a:r>
              <a:rPr lang="en" sz="1000">
                <a:solidFill>
                  <a:srgbClr val="000000"/>
                </a:solidFill>
              </a:rPr>
              <a:t> Try your institution account; make sure you’re not trying to access this through your personal account. </a:t>
            </a:r>
            <a:endParaRPr sz="1000">
              <a:solidFill>
                <a:srgbClr val="000000"/>
              </a:solidFill>
            </a:endParaRPr>
          </a:p>
          <a:p>
            <a:pPr marL="457200" lvl="0" indent="-292100" algn="l" rtl="0">
              <a:spcBef>
                <a:spcPts val="0"/>
              </a:spcBef>
              <a:spcAft>
                <a:spcPts val="0"/>
              </a:spcAft>
              <a:buClr>
                <a:srgbClr val="000000"/>
              </a:buClr>
              <a:buSzPts val="1000"/>
              <a:buChar char="●"/>
            </a:pPr>
            <a:r>
              <a:rPr lang="en" sz="1000" b="1">
                <a:solidFill>
                  <a:srgbClr val="000000"/>
                </a:solidFill>
              </a:rPr>
              <a:t>SIS Provisioning: </a:t>
            </a:r>
            <a:r>
              <a:rPr lang="en" sz="1000">
                <a:solidFill>
                  <a:srgbClr val="000000"/>
                </a:solidFill>
              </a:rPr>
              <a:t>Make sure you’ve set up the proper prerequisites from your information system provider. </a:t>
            </a:r>
            <a:endParaRPr sz="1000">
              <a:solidFill>
                <a:srgbClr val="000000"/>
              </a:solidFill>
            </a:endParaRPr>
          </a:p>
          <a:p>
            <a:pPr marL="457200" lvl="0" indent="-292100" algn="l" rtl="0">
              <a:spcBef>
                <a:spcPts val="0"/>
              </a:spcBef>
              <a:spcAft>
                <a:spcPts val="0"/>
              </a:spcAft>
              <a:buClr>
                <a:srgbClr val="000000"/>
              </a:buClr>
              <a:buSzPts val="1000"/>
              <a:buChar char="●"/>
            </a:pPr>
            <a:r>
              <a:rPr lang="en" sz="1000" b="1">
                <a:solidFill>
                  <a:srgbClr val="000000"/>
                </a:solidFill>
              </a:rPr>
              <a:t>Google Provisioning:</a:t>
            </a:r>
            <a:r>
              <a:rPr lang="en" sz="1000">
                <a:solidFill>
                  <a:srgbClr val="000000"/>
                </a:solidFill>
              </a:rPr>
              <a:t> Make sure your domain uses Google Workspace for Education Plus or the Teaching and Learning Upgrade.  </a:t>
            </a:r>
            <a:endParaRPr sz="1000">
              <a:solidFill>
                <a:srgbClr val="000000"/>
              </a:solidFill>
            </a:endParaRPr>
          </a:p>
          <a:p>
            <a:pPr marL="457200" lvl="0" indent="-292100" algn="l" rtl="0">
              <a:spcBef>
                <a:spcPts val="0"/>
              </a:spcBef>
              <a:spcAft>
                <a:spcPts val="0"/>
              </a:spcAft>
              <a:buClr>
                <a:srgbClr val="000000"/>
              </a:buClr>
              <a:buSzPts val="1000"/>
              <a:buFont typeface="Roboto"/>
              <a:buChar char="●"/>
            </a:pPr>
            <a:r>
              <a:rPr lang="en" sz="1000" b="1">
                <a:solidFill>
                  <a:srgbClr val="000000"/>
                </a:solidFill>
              </a:rPr>
              <a:t>License Assignment</a:t>
            </a:r>
            <a:r>
              <a:rPr lang="en" sz="1000">
                <a:solidFill>
                  <a:srgbClr val="000000"/>
                </a:solidFill>
              </a:rPr>
              <a:t>: Make sure you have a </a:t>
            </a:r>
            <a:r>
              <a:rPr lang="en" sz="1000" u="sng">
                <a:solidFill>
                  <a:srgbClr val="000000"/>
                </a:solidFill>
              </a:rPr>
              <a:t>Teaching &amp; Learning</a:t>
            </a:r>
            <a:r>
              <a:rPr lang="en" sz="1000">
                <a:solidFill>
                  <a:srgbClr val="000000"/>
                </a:solidFill>
              </a:rPr>
              <a:t> or </a:t>
            </a:r>
            <a:r>
              <a:rPr lang="en" sz="1000" u="sng">
                <a:solidFill>
                  <a:srgbClr val="000000"/>
                </a:solidFill>
              </a:rPr>
              <a:t>Education Plus</a:t>
            </a:r>
            <a:r>
              <a:rPr lang="en" sz="1000">
                <a:solidFill>
                  <a:srgbClr val="000000"/>
                </a:solidFill>
              </a:rPr>
              <a:t> license assigned to you.</a:t>
            </a:r>
            <a:endParaRPr sz="1000">
              <a:solidFill>
                <a:srgbClr val="000000"/>
              </a:solidFill>
            </a:endParaRPr>
          </a:p>
          <a:p>
            <a:pPr marL="457200" lvl="0" indent="-292100" algn="l" rtl="0">
              <a:spcBef>
                <a:spcPts val="0"/>
              </a:spcBef>
              <a:spcAft>
                <a:spcPts val="0"/>
              </a:spcAft>
              <a:buClr>
                <a:srgbClr val="000000"/>
              </a:buClr>
              <a:buSzPts val="1000"/>
              <a:buFont typeface="Roboto"/>
              <a:buChar char="●"/>
            </a:pPr>
            <a:r>
              <a:rPr lang="en" sz="1000" b="1">
                <a:solidFill>
                  <a:srgbClr val="000000"/>
                </a:solidFill>
              </a:rPr>
              <a:t>Reach out to your Information System Point of Contact: </a:t>
            </a:r>
            <a:r>
              <a:rPr lang="en" sz="1000">
                <a:solidFill>
                  <a:srgbClr val="000000"/>
                </a:solidFill>
              </a:rPr>
              <a:t>If you’re still having issues, check with your Google Workspace Admin for troubleshooting or contacting your Information System Customer Support. You can also email </a:t>
            </a:r>
            <a:r>
              <a:rPr lang="en" sz="1000" u="sng">
                <a:solidFill>
                  <a:schemeClr val="hlink"/>
                </a:solidFill>
                <a:hlinkClick r:id="rId3"/>
              </a:rPr>
              <a:t>oneroster-classroom-pilots@google.com</a:t>
            </a:r>
            <a:r>
              <a:rPr lang="en" sz="1000">
                <a:solidFill>
                  <a:srgbClr val="0097A7"/>
                </a:solidFill>
              </a:rPr>
              <a:t>.</a:t>
            </a:r>
            <a:r>
              <a:rPr lang="en" sz="1000">
                <a:solidFill>
                  <a:srgbClr val="000000"/>
                </a:solidFill>
              </a:rPr>
              <a:t>  </a:t>
            </a:r>
            <a:endParaRPr sz="1000">
              <a:solidFill>
                <a:srgbClr val="000000"/>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 sz="1000" b="1">
                <a:solidFill>
                  <a:srgbClr val="000000"/>
                </a:solidFill>
              </a:rPr>
              <a:t>Q: What data can I export to my information system during the pilot?</a:t>
            </a:r>
            <a:endParaRPr sz="1000">
              <a:solidFill>
                <a:srgbClr val="3C4043"/>
              </a:solidFill>
            </a:endParaRPr>
          </a:p>
          <a:p>
            <a:pPr marL="0" lvl="0" indent="0" algn="l" rtl="0">
              <a:spcBef>
                <a:spcPts val="0"/>
              </a:spcBef>
              <a:spcAft>
                <a:spcPts val="0"/>
              </a:spcAft>
              <a:buNone/>
            </a:pPr>
            <a:r>
              <a:rPr lang="en" sz="1000">
                <a:solidFill>
                  <a:srgbClr val="000000"/>
                </a:solidFill>
              </a:rPr>
              <a:t>A: Teachers will be able to manually link new and existing Google Classroom classes to your information system, push assignments and grades from Classroom, and unlink any linked class. </a:t>
            </a:r>
            <a:r>
              <a:rPr lang="en" sz="1000" i="1">
                <a:solidFill>
                  <a:srgbClr val="000000"/>
                </a:solidFill>
              </a:rPr>
              <a:t>Note: All grades must have a numerical value to be pushed to the SIS.</a:t>
            </a:r>
            <a:endParaRPr sz="1000" i="1">
              <a:solidFill>
                <a:srgbClr val="000000"/>
              </a:solidFill>
            </a:endParaRPr>
          </a:p>
          <a:p>
            <a:pPr marL="0" lvl="0" indent="0" algn="l" rtl="0">
              <a:spcBef>
                <a:spcPts val="0"/>
              </a:spcBef>
              <a:spcAft>
                <a:spcPts val="0"/>
              </a:spcAft>
              <a:buNone/>
            </a:pPr>
            <a:endParaRPr sz="1000" i="1">
              <a:solidFill>
                <a:srgbClr val="000000"/>
              </a:solidFill>
            </a:endParaRPr>
          </a:p>
          <a:p>
            <a:pPr marL="0" lvl="0" indent="0" algn="l" rtl="0">
              <a:spcBef>
                <a:spcPts val="0"/>
              </a:spcBef>
              <a:spcAft>
                <a:spcPts val="0"/>
              </a:spcAft>
              <a:buNone/>
            </a:pPr>
            <a:r>
              <a:rPr lang="en" sz="1000" b="1">
                <a:solidFill>
                  <a:srgbClr val="000000"/>
                </a:solidFill>
              </a:rPr>
              <a:t>Q: If my Classroom grades are categorized (e.g., quizzes, exams), will the grading categories sync to my information system?</a:t>
            </a:r>
            <a:endParaRPr sz="1000">
              <a:solidFill>
                <a:srgbClr val="000000"/>
              </a:solidFill>
            </a:endParaRPr>
          </a:p>
          <a:p>
            <a:pPr marL="0" lvl="0" indent="0" algn="l" rtl="0">
              <a:spcBef>
                <a:spcPts val="0"/>
              </a:spcBef>
              <a:spcAft>
                <a:spcPts val="0"/>
              </a:spcAft>
              <a:buNone/>
            </a:pPr>
            <a:r>
              <a:rPr lang="en" sz="1000">
                <a:solidFill>
                  <a:srgbClr val="000000"/>
                </a:solidFill>
              </a:rPr>
              <a:t>A: Yes, grading categories will carry over. In fact, Classroom grades </a:t>
            </a:r>
            <a:r>
              <a:rPr lang="en" sz="1000" i="1">
                <a:solidFill>
                  <a:srgbClr val="000000"/>
                </a:solidFill>
              </a:rPr>
              <a:t>must</a:t>
            </a:r>
            <a:r>
              <a:rPr lang="en" sz="1000">
                <a:solidFill>
                  <a:srgbClr val="000000"/>
                </a:solidFill>
              </a:rPr>
              <a:t> be categorized, which means every teacher must: (a) set up categories in Settings; (b) assign a category to each assignment that needs to be exported.</a:t>
            </a:r>
            <a:endParaRPr sz="1000">
              <a:solidFill>
                <a:srgbClr val="000000"/>
              </a:solidFill>
            </a:endParaRPr>
          </a:p>
          <a:p>
            <a:pPr marL="0" lvl="0" indent="0" algn="l" rtl="0">
              <a:spcBef>
                <a:spcPts val="0"/>
              </a:spcBef>
              <a:spcAft>
                <a:spcPts val="0"/>
              </a:spcAft>
              <a:buNone/>
            </a:pPr>
            <a:endParaRPr sz="1000" b="1">
              <a:solidFill>
                <a:srgbClr val="000000"/>
              </a:solidFill>
            </a:endParaRPr>
          </a:p>
          <a:p>
            <a:pPr marL="0" lvl="0" indent="0" algn="l" rtl="0">
              <a:spcBef>
                <a:spcPts val="0"/>
              </a:spcBef>
              <a:spcAft>
                <a:spcPts val="0"/>
              </a:spcAft>
              <a:buNone/>
            </a:pPr>
            <a:r>
              <a:rPr lang="en" sz="1000" b="1">
                <a:solidFill>
                  <a:srgbClr val="000000"/>
                </a:solidFill>
              </a:rPr>
              <a:t>Q: Can I choose to export grades from a specific course or assignment?</a:t>
            </a:r>
            <a:endParaRPr sz="1000">
              <a:solidFill>
                <a:srgbClr val="000000"/>
              </a:solidFill>
            </a:endParaRPr>
          </a:p>
          <a:p>
            <a:pPr marL="0" lvl="0" indent="0" algn="l" rtl="0">
              <a:spcBef>
                <a:spcPts val="0"/>
              </a:spcBef>
              <a:spcAft>
                <a:spcPts val="0"/>
              </a:spcAft>
              <a:buNone/>
            </a:pPr>
            <a:r>
              <a:rPr lang="en" sz="1000">
                <a:solidFill>
                  <a:srgbClr val="000000"/>
                </a:solidFill>
              </a:rPr>
              <a:t>A: Yes. From Google Classroom, you will be able to manually check which classes and assignments you’d like to export to your student information system. We show eligible classes based on the email address of the teacher. We match that email address to the email address on file in the SIS/MIS and display all the relevant classes listed for that teacher. Once the teacher selects the class, we store that mapping between the Classroom class and the information system class so we can successfully push grades.</a:t>
            </a:r>
            <a:r>
              <a:rPr lang="en" sz="1000" b="1">
                <a:solidFill>
                  <a:srgbClr val="000000"/>
                </a:solidFill>
              </a:rPr>
              <a:t> </a:t>
            </a:r>
            <a:endParaRPr sz="1400"/>
          </a:p>
          <a:p>
            <a:pPr marL="0" lvl="0" indent="0" algn="l" rtl="0">
              <a:lnSpc>
                <a:spcPct val="115000"/>
              </a:lnSpc>
              <a:spcBef>
                <a:spcPts val="0"/>
              </a:spcBef>
              <a:spcAft>
                <a:spcPts val="1000"/>
              </a:spcAft>
              <a:buNone/>
            </a:pPr>
            <a:endParaRPr sz="1400"/>
          </a:p>
        </p:txBody>
      </p:sp>
      <p:sp>
        <p:nvSpPr>
          <p:cNvPr id="561" name="Google Shape;561;p69"/>
          <p:cNvSpPr/>
          <p:nvPr/>
        </p:nvSpPr>
        <p:spPr>
          <a:xfrm>
            <a:off x="8243700" y="4565725"/>
            <a:ext cx="662400" cy="40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0"/>
          <p:cNvSpPr txBox="1">
            <a:spLocks noGrp="1"/>
          </p:cNvSpPr>
          <p:nvPr>
            <p:ph type="body" idx="1"/>
          </p:nvPr>
        </p:nvSpPr>
        <p:spPr>
          <a:xfrm>
            <a:off x="535850" y="428575"/>
            <a:ext cx="8229300" cy="41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000000"/>
                </a:solidFill>
              </a:rPr>
              <a:t>Q: Is there a way to export a Standards Based Grading scale to my information system?</a:t>
            </a:r>
            <a:endParaRPr sz="1000" b="1">
              <a:solidFill>
                <a:srgbClr val="000000"/>
              </a:solidFill>
            </a:endParaRPr>
          </a:p>
          <a:p>
            <a:pPr marL="0" lvl="0" indent="0" algn="l" rtl="0">
              <a:spcBef>
                <a:spcPts val="0"/>
              </a:spcBef>
              <a:spcAft>
                <a:spcPts val="0"/>
              </a:spcAft>
              <a:buNone/>
            </a:pPr>
            <a:r>
              <a:rPr lang="en" sz="1000">
                <a:solidFill>
                  <a:srgbClr val="000000"/>
                </a:solidFill>
              </a:rPr>
              <a:t>A: As of today, only grades that exist in Google Classroom can be exported. Classroom does not use Standards Based Grading. </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Who can see my Gradebook?</a:t>
            </a:r>
            <a:endParaRPr sz="1000" b="1">
              <a:solidFill>
                <a:srgbClr val="000000"/>
              </a:solidFill>
            </a:endParaRPr>
          </a:p>
          <a:p>
            <a:pPr marL="0" lvl="0" indent="0" algn="l" rtl="0">
              <a:spcBef>
                <a:spcPts val="0"/>
              </a:spcBef>
              <a:spcAft>
                <a:spcPts val="0"/>
              </a:spcAft>
              <a:buNone/>
            </a:pPr>
            <a:r>
              <a:rPr lang="en" sz="1000">
                <a:solidFill>
                  <a:srgbClr val="000000"/>
                </a:solidFill>
              </a:rPr>
              <a:t>A: The Classroom Gradebook is only visible to teachers. Parents and students do not and will not have access as of right now.</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If I don’t have Gradebook in Classroom, can I participate?</a:t>
            </a:r>
            <a:endParaRPr sz="1000" b="1">
              <a:solidFill>
                <a:srgbClr val="000000"/>
              </a:solidFill>
            </a:endParaRPr>
          </a:p>
          <a:p>
            <a:pPr marL="0" lvl="0" indent="0" algn="l" rtl="0">
              <a:spcBef>
                <a:spcPts val="0"/>
              </a:spcBef>
              <a:spcAft>
                <a:spcPts val="0"/>
              </a:spcAft>
              <a:buNone/>
            </a:pPr>
            <a:r>
              <a:rPr lang="en" sz="1000">
                <a:solidFill>
                  <a:srgbClr val="000000"/>
                </a:solidFill>
              </a:rPr>
              <a:t>A: No, the option to export is only available via the Gradebook in Classroom, not the student view page.</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Is there a way to use this feature with only a select group of teachers?</a:t>
            </a:r>
            <a:endParaRPr sz="1000" b="1">
              <a:solidFill>
                <a:srgbClr val="000000"/>
              </a:solidFill>
            </a:endParaRPr>
          </a:p>
          <a:p>
            <a:pPr marL="0" lvl="0" indent="0" algn="l" rtl="0">
              <a:spcBef>
                <a:spcPts val="0"/>
              </a:spcBef>
              <a:spcAft>
                <a:spcPts val="0"/>
              </a:spcAft>
              <a:buNone/>
            </a:pPr>
            <a:r>
              <a:rPr lang="en" sz="1000">
                <a:solidFill>
                  <a:srgbClr val="000000"/>
                </a:solidFill>
              </a:rPr>
              <a:t>A: Google allows access to the entire domain at this time. </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What happens if rosters don’t match when it comes time to export grades?</a:t>
            </a:r>
            <a:endParaRPr sz="1000" b="1">
              <a:solidFill>
                <a:srgbClr val="000000"/>
              </a:solidFill>
            </a:endParaRPr>
          </a:p>
          <a:p>
            <a:pPr marL="0" lvl="0" indent="0" algn="l" rtl="0">
              <a:spcBef>
                <a:spcPts val="0"/>
              </a:spcBef>
              <a:spcAft>
                <a:spcPts val="0"/>
              </a:spcAft>
              <a:buNone/>
            </a:pPr>
            <a:r>
              <a:rPr lang="en" sz="1000">
                <a:solidFill>
                  <a:srgbClr val="000000"/>
                </a:solidFill>
              </a:rPr>
              <a:t>A: The teacher email and student emails in Classroom must match the emails used in the SIS. On each grade export, Classroom will export grades for any students in Classroom that are also listed in the linked SIS course, even if those students weren't enrolled in the SIS course previously. Grades will not be exported for students who are not in the roster of both the Classroom class and the linked SIS course. </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Am I able to import data from my SIS/MIS?</a:t>
            </a:r>
            <a:endParaRPr sz="1000" b="1">
              <a:solidFill>
                <a:srgbClr val="000000"/>
              </a:solidFill>
            </a:endParaRPr>
          </a:p>
          <a:p>
            <a:pPr marL="0" lvl="0" indent="0" algn="l" rtl="0">
              <a:spcBef>
                <a:spcPts val="0"/>
              </a:spcBef>
              <a:spcAft>
                <a:spcPts val="0"/>
              </a:spcAft>
              <a:buNone/>
            </a:pPr>
            <a:r>
              <a:rPr lang="en" sz="1000">
                <a:solidFill>
                  <a:srgbClr val="000000"/>
                </a:solidFill>
              </a:rPr>
              <a:t>A: The ability to import class lists/students, grading categories and grading periods is part of this feature and available once an administrator configures your connection.</a:t>
            </a:r>
            <a:endParaRPr sz="1000">
              <a:solidFill>
                <a:srgbClr val="000000"/>
              </a:solidFill>
            </a:endParaRPr>
          </a:p>
          <a:p>
            <a:pPr marL="0" lvl="0" indent="0" algn="l" rtl="0">
              <a:lnSpc>
                <a:spcPct val="115000"/>
              </a:lnSpc>
              <a:spcBef>
                <a:spcPts val="0"/>
              </a:spcBef>
              <a:spcAft>
                <a:spcPts val="1000"/>
              </a:spcAft>
              <a:buNone/>
            </a:pPr>
            <a:endParaRPr sz="1400"/>
          </a:p>
        </p:txBody>
      </p:sp>
      <p:sp>
        <p:nvSpPr>
          <p:cNvPr id="567" name="Google Shape;567;p70"/>
          <p:cNvSpPr/>
          <p:nvPr/>
        </p:nvSpPr>
        <p:spPr>
          <a:xfrm>
            <a:off x="8243700" y="4565725"/>
            <a:ext cx="662400" cy="40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1"/>
          <p:cNvSpPr txBox="1">
            <a:spLocks noGrp="1"/>
          </p:cNvSpPr>
          <p:nvPr>
            <p:ph type="body" idx="1"/>
          </p:nvPr>
        </p:nvSpPr>
        <p:spPr>
          <a:xfrm>
            <a:off x="535850" y="428575"/>
            <a:ext cx="8118300" cy="41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000000"/>
                </a:solidFill>
              </a:rPr>
              <a:t>Q: I exported grades from Classroom to my information system. What happens if I change the Classroom grade and export again?</a:t>
            </a:r>
            <a:endParaRPr sz="1000" b="1">
              <a:solidFill>
                <a:srgbClr val="000000"/>
              </a:solidFill>
            </a:endParaRPr>
          </a:p>
          <a:p>
            <a:pPr marL="0" lvl="0" indent="0" algn="l" rtl="0">
              <a:spcBef>
                <a:spcPts val="0"/>
              </a:spcBef>
              <a:spcAft>
                <a:spcPts val="0"/>
              </a:spcAft>
              <a:buNone/>
            </a:pPr>
            <a:r>
              <a:rPr lang="en" sz="1000">
                <a:solidFill>
                  <a:srgbClr val="000000"/>
                </a:solidFill>
              </a:rPr>
              <a:t>A: If you change a Classroom grade that you previously exported, that new grade will overwrite the grade originally pushed to your information system when you re-export.</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What measures are being taken to ensure data privacy? </a:t>
            </a:r>
            <a:endParaRPr sz="1000" b="1">
              <a:solidFill>
                <a:srgbClr val="000000"/>
              </a:solidFill>
            </a:endParaRPr>
          </a:p>
          <a:p>
            <a:pPr marL="0" lvl="0" indent="0" algn="l" rtl="0">
              <a:spcBef>
                <a:spcPts val="0"/>
              </a:spcBef>
              <a:spcAft>
                <a:spcPts val="0"/>
              </a:spcAft>
              <a:buNone/>
            </a:pPr>
            <a:r>
              <a:rPr lang="en" sz="1000">
                <a:solidFill>
                  <a:srgbClr val="000000"/>
                </a:solidFill>
              </a:rPr>
              <a:t>A: Our </a:t>
            </a:r>
            <a:r>
              <a:rPr lang="en" sz="1000" u="sng">
                <a:solidFill>
                  <a:srgbClr val="0097A7"/>
                </a:solidFill>
                <a:hlinkClick r:id="rId3">
                  <a:extLst>
                    <a:ext uri="{A12FA001-AC4F-418D-AE19-62706E023703}">
                      <ahyp:hlinkClr xmlns:ahyp="http://schemas.microsoft.com/office/drawing/2018/hyperlinkcolor" val="tx"/>
                    </a:ext>
                  </a:extLst>
                </a:hlinkClick>
              </a:rPr>
              <a:t>Privacy Policy</a:t>
            </a:r>
            <a:r>
              <a:rPr lang="en" sz="1000">
                <a:solidFill>
                  <a:srgbClr val="000000"/>
                </a:solidFill>
              </a:rPr>
              <a:t> describes how the product collects, uses, and shares information. You may also review the </a:t>
            </a:r>
            <a:r>
              <a:rPr lang="en" sz="1000" u="sng">
                <a:solidFill>
                  <a:srgbClr val="0097A7"/>
                </a:solidFill>
                <a:hlinkClick r:id="rId4">
                  <a:extLst>
                    <a:ext uri="{A12FA001-AC4F-418D-AE19-62706E023703}">
                      <ahyp:hlinkClr xmlns:ahyp="http://schemas.microsoft.com/office/drawing/2018/hyperlinkcolor" val="tx"/>
                    </a:ext>
                  </a:extLst>
                </a:hlinkClick>
              </a:rPr>
              <a:t>Google Workspace For Education Privacy Notice</a:t>
            </a:r>
            <a:r>
              <a:rPr lang="en" sz="1000">
                <a:solidFill>
                  <a:srgbClr val="000000"/>
                </a:solidFill>
              </a:rPr>
              <a:t> for more information.  If you have any questions please do not hesitate to reach out to the Google Classroom team at </a:t>
            </a:r>
            <a:r>
              <a:rPr lang="en" sz="1000" u="sng">
                <a:solidFill>
                  <a:schemeClr val="hlink"/>
                </a:solidFill>
                <a:hlinkClick r:id="rId5">
                  <a:extLst>
                    <a:ext uri="{A12FA001-AC4F-418D-AE19-62706E023703}">
                      <ahyp:hlinkClr xmlns:ahyp="http://schemas.microsoft.com/office/drawing/2018/hyperlinkcolor" val="tx"/>
                    </a:ext>
                  </a:extLst>
                </a:hlinkClick>
              </a:rPr>
              <a:t>oneroster-classroom-pilots@google.com</a:t>
            </a:r>
            <a:r>
              <a:rPr lang="en" sz="1000">
                <a:solidFill>
                  <a:srgbClr val="0097A7"/>
                </a:solidFill>
              </a:rPr>
              <a:t>.</a:t>
            </a:r>
            <a:r>
              <a:rPr lang="en" sz="1000">
                <a:solidFill>
                  <a:srgbClr val="000000"/>
                </a:solidFill>
              </a:rPr>
              <a:t> </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Can I share this pilot with other administrators?</a:t>
            </a:r>
            <a:endParaRPr sz="1000" b="1">
              <a:solidFill>
                <a:srgbClr val="000000"/>
              </a:solidFill>
            </a:endParaRPr>
          </a:p>
          <a:p>
            <a:pPr marL="0" lvl="0" indent="0" algn="l" rtl="0">
              <a:spcBef>
                <a:spcPts val="0"/>
              </a:spcBef>
              <a:spcAft>
                <a:spcPts val="0"/>
              </a:spcAft>
              <a:buNone/>
            </a:pPr>
            <a:r>
              <a:rPr lang="en" sz="1000">
                <a:solidFill>
                  <a:srgbClr val="000000"/>
                </a:solidFill>
              </a:rPr>
              <a:t>A: Yes, please follow the process below.</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Please contact your account representative (if known) or the SIS/MIS support team to get started on set up.</a:t>
            </a:r>
            <a:endParaRPr sz="1000">
              <a:solidFill>
                <a:srgbClr val="000000"/>
              </a:solidFill>
            </a:endParaRPr>
          </a:p>
          <a:p>
            <a:pPr marL="457200" lvl="0" indent="-292100" algn="l" rtl="0">
              <a:spcBef>
                <a:spcPts val="0"/>
              </a:spcBef>
              <a:spcAft>
                <a:spcPts val="0"/>
              </a:spcAft>
              <a:buClr>
                <a:srgbClr val="000000"/>
              </a:buClr>
              <a:buSzPts val="1000"/>
              <a:buChar char="●"/>
            </a:pPr>
            <a:r>
              <a:rPr lang="en" sz="1000">
                <a:solidFill>
                  <a:srgbClr val="000000"/>
                </a:solidFill>
              </a:rPr>
              <a:t>The team will confirm eligibility and discuss activation of any necessary licenses.</a:t>
            </a:r>
            <a:endParaRPr sz="10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000" b="1">
                <a:solidFill>
                  <a:srgbClr val="000000"/>
                </a:solidFill>
              </a:rPr>
              <a:t>Q: How can I give feedback?</a:t>
            </a:r>
            <a:endParaRPr sz="1000" b="1">
              <a:solidFill>
                <a:srgbClr val="000000"/>
              </a:solidFill>
            </a:endParaRPr>
          </a:p>
          <a:p>
            <a:pPr marL="0" lvl="0" indent="0" algn="l" rtl="0">
              <a:spcBef>
                <a:spcPts val="0"/>
              </a:spcBef>
              <a:spcAft>
                <a:spcPts val="0"/>
              </a:spcAft>
              <a:buNone/>
            </a:pPr>
            <a:r>
              <a:rPr lang="en" sz="1000">
                <a:solidFill>
                  <a:srgbClr val="000000"/>
                </a:solidFill>
              </a:rPr>
              <a:t>A: Your feedback is extremely valuable to us. Please submit your feedback via </a:t>
            </a:r>
            <a:r>
              <a:rPr lang="en" sz="1000" u="sng">
                <a:solidFill>
                  <a:srgbClr val="0097A7"/>
                </a:solidFill>
                <a:hlinkClick r:id="rId6">
                  <a:extLst>
                    <a:ext uri="{A12FA001-AC4F-418D-AE19-62706E023703}">
                      <ahyp:hlinkClr xmlns:ahyp="http://schemas.microsoft.com/office/drawing/2018/hyperlinkcolor" val="tx"/>
                    </a:ext>
                  </a:extLst>
                </a:hlinkClick>
              </a:rPr>
              <a:t>“Send feedback” button</a:t>
            </a:r>
            <a:r>
              <a:rPr lang="en" sz="1000">
                <a:solidFill>
                  <a:srgbClr val="0097A7"/>
                </a:solidFill>
              </a:rPr>
              <a:t> </a:t>
            </a:r>
            <a:r>
              <a:rPr lang="en" sz="1000">
                <a:solidFill>
                  <a:srgbClr val="000000"/>
                </a:solidFill>
              </a:rPr>
              <a:t>in Classroom. When submitting feedback, please include a screenshot and start the report with </a:t>
            </a:r>
            <a:r>
              <a:rPr lang="en" sz="1000" b="1">
                <a:solidFill>
                  <a:srgbClr val="000000"/>
                </a:solidFill>
              </a:rPr>
              <a:t>Blackbaud SIS Pilot.</a:t>
            </a:r>
            <a:r>
              <a:rPr lang="en" sz="1000">
                <a:solidFill>
                  <a:srgbClr val="000000"/>
                </a:solidFill>
              </a:rPr>
              <a:t>’ </a:t>
            </a:r>
            <a:endParaRPr sz="1000">
              <a:solidFill>
                <a:srgbClr val="000000"/>
              </a:solidFill>
            </a:endParaRPr>
          </a:p>
          <a:p>
            <a:pPr marL="0" lvl="0" indent="0" algn="l" rtl="0">
              <a:lnSpc>
                <a:spcPct val="115000"/>
              </a:lnSpc>
              <a:spcBef>
                <a:spcPts val="0"/>
              </a:spcBef>
              <a:spcAft>
                <a:spcPts val="0"/>
              </a:spcAft>
              <a:buNone/>
            </a:pPr>
            <a:endParaRPr sz="1400"/>
          </a:p>
          <a:p>
            <a:pPr marL="0" lvl="0" indent="0" algn="l" rtl="0">
              <a:lnSpc>
                <a:spcPct val="115000"/>
              </a:lnSpc>
              <a:spcBef>
                <a:spcPts val="1000"/>
              </a:spcBef>
              <a:spcAft>
                <a:spcPts val="1000"/>
              </a:spcAft>
              <a:buNone/>
            </a:pPr>
            <a:endParaRPr sz="1400"/>
          </a:p>
        </p:txBody>
      </p:sp>
      <p:sp>
        <p:nvSpPr>
          <p:cNvPr id="573" name="Google Shape;573;p71"/>
          <p:cNvSpPr/>
          <p:nvPr/>
        </p:nvSpPr>
        <p:spPr>
          <a:xfrm>
            <a:off x="8243700" y="4565725"/>
            <a:ext cx="662400" cy="40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2"/>
          <p:cNvSpPr txBox="1">
            <a:spLocks noGrp="1"/>
          </p:cNvSpPr>
          <p:nvPr>
            <p:ph type="title"/>
          </p:nvPr>
        </p:nvSpPr>
        <p:spPr>
          <a:xfrm>
            <a:off x="703350" y="1673750"/>
            <a:ext cx="6666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800" b="1">
                <a:solidFill>
                  <a:srgbClr val="434343"/>
                </a:solidFill>
                <a:latin typeface="Google Sans"/>
                <a:ea typeface="Google Sans"/>
                <a:cs typeface="Google Sans"/>
                <a:sym typeface="Google Sans"/>
              </a:rPr>
              <a:t>Thank you!</a:t>
            </a:r>
            <a:endParaRPr sz="48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endParaRPr sz="4800" b="1">
              <a:solidFill>
                <a:srgbClr val="434343"/>
              </a:solidFill>
              <a:latin typeface="Google Sans"/>
              <a:ea typeface="Google Sans"/>
              <a:cs typeface="Google Sans"/>
              <a:sym typeface="Google Sans"/>
            </a:endParaRPr>
          </a:p>
          <a:p>
            <a:pPr marL="0" lvl="0" indent="0" algn="l" rtl="0">
              <a:lnSpc>
                <a:spcPct val="115000"/>
              </a:lnSpc>
              <a:spcBef>
                <a:spcPts val="0"/>
              </a:spcBef>
              <a:spcAft>
                <a:spcPts val="1000"/>
              </a:spcAft>
              <a:buClr>
                <a:schemeClr val="dk1"/>
              </a:buClr>
              <a:buSzPts val="1100"/>
              <a:buFont typeface="Arial"/>
              <a:buNone/>
            </a:pPr>
            <a:r>
              <a:rPr lang="en" sz="1400">
                <a:solidFill>
                  <a:srgbClr val="434343"/>
                </a:solidFill>
                <a:latin typeface="Google Sans"/>
                <a:ea typeface="Google Sans"/>
                <a:cs typeface="Google Sans"/>
                <a:sym typeface="Google Sans"/>
              </a:rPr>
              <a:t>For any immediate questions, please email </a:t>
            </a:r>
            <a:r>
              <a:rPr lang="en" sz="1400" b="1">
                <a:solidFill>
                  <a:srgbClr val="1155CC"/>
                </a:solidFill>
                <a:highlight>
                  <a:srgbClr val="FFFFFF"/>
                </a:highlight>
                <a:latin typeface="Google Sans"/>
                <a:ea typeface="Google Sans"/>
                <a:cs typeface="Google Sans"/>
                <a:sym typeface="Google Sans"/>
              </a:rPr>
              <a:t>classroom-sis-external@google.com</a:t>
            </a:r>
            <a:br>
              <a:rPr lang="en" sz="1400">
                <a:solidFill>
                  <a:srgbClr val="434343"/>
                </a:solidFill>
                <a:latin typeface="Google Sans"/>
                <a:ea typeface="Google Sans"/>
                <a:cs typeface="Google Sans"/>
                <a:sym typeface="Google Sans"/>
              </a:rPr>
            </a:br>
            <a:r>
              <a:rPr lang="en" sz="1400">
                <a:solidFill>
                  <a:srgbClr val="434343"/>
                </a:solidFill>
                <a:latin typeface="Google Sans"/>
                <a:ea typeface="Google Sans"/>
                <a:cs typeface="Google Sans"/>
                <a:sym typeface="Google Sans"/>
              </a:rPr>
              <a:t>You can also see our </a:t>
            </a:r>
            <a:r>
              <a:rPr lang="en" sz="1400" u="sng">
                <a:solidFill>
                  <a:schemeClr val="hlink"/>
                </a:solidFill>
                <a:latin typeface="Google Sans"/>
                <a:ea typeface="Google Sans"/>
                <a:cs typeface="Google Sans"/>
                <a:sym typeface="Google Sans"/>
                <a:hlinkClick r:id="rId3" action="ppaction://hlinksldjump"/>
              </a:rPr>
              <a:t>FAQ</a:t>
            </a:r>
            <a:r>
              <a:rPr lang="en" sz="1400">
                <a:solidFill>
                  <a:srgbClr val="434343"/>
                </a:solidFill>
                <a:latin typeface="Google Sans"/>
                <a:ea typeface="Google Sans"/>
                <a:cs typeface="Google Sans"/>
                <a:sym typeface="Google Sans"/>
              </a:rPr>
              <a:t> (in the slides above) or visit the</a:t>
            </a:r>
            <a:r>
              <a:rPr lang="en" sz="1400">
                <a:solidFill>
                  <a:schemeClr val="accent5"/>
                </a:solidFill>
                <a:latin typeface="Google Sans"/>
                <a:ea typeface="Google Sans"/>
                <a:cs typeface="Google Sans"/>
                <a:sym typeface="Google Sans"/>
              </a:rPr>
              <a:t> </a:t>
            </a:r>
            <a:r>
              <a:rPr lang="en" sz="1400" u="sng">
                <a:solidFill>
                  <a:schemeClr val="accent5"/>
                </a:solidFill>
                <a:latin typeface="Google Sans"/>
                <a:ea typeface="Google Sans"/>
                <a:cs typeface="Google Sans"/>
                <a:sym typeface="Google Sans"/>
                <a:hlinkClick r:id="rId4">
                  <a:extLst>
                    <a:ext uri="{A12FA001-AC4F-418D-AE19-62706E023703}">
                      <ahyp:hlinkClr xmlns:ahyp="http://schemas.microsoft.com/office/drawing/2018/hyperlinkcolor" val="tx"/>
                    </a:ext>
                  </a:extLst>
                </a:hlinkClick>
              </a:rPr>
              <a:t>Help Center</a:t>
            </a:r>
            <a:r>
              <a:rPr lang="en" sz="1400">
                <a:solidFill>
                  <a:schemeClr val="accent5"/>
                </a:solidFill>
                <a:latin typeface="Google Sans"/>
                <a:ea typeface="Google Sans"/>
                <a:cs typeface="Google Sans"/>
                <a:sym typeface="Google Sans"/>
              </a:rPr>
              <a:t> </a:t>
            </a:r>
            <a:r>
              <a:rPr lang="en" sz="1400">
                <a:solidFill>
                  <a:srgbClr val="434343"/>
                </a:solidFill>
                <a:latin typeface="Google Sans"/>
                <a:ea typeface="Google Sans"/>
                <a:cs typeface="Google Sans"/>
                <a:sym typeface="Google Sans"/>
              </a:rPr>
              <a:t>for more information. </a:t>
            </a:r>
            <a:endParaRPr sz="4800" b="1">
              <a:solidFill>
                <a:srgbClr val="434343"/>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703350" y="16737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600" b="1">
                <a:solidFill>
                  <a:srgbClr val="434343"/>
                </a:solidFill>
                <a:latin typeface="Google Sans"/>
                <a:ea typeface="Google Sans"/>
                <a:cs typeface="Google Sans"/>
                <a:sym typeface="Google Sans"/>
              </a:rPr>
              <a:t>Google Workspace </a:t>
            </a:r>
            <a:r>
              <a:rPr lang="en" sz="4600" b="1">
                <a:solidFill>
                  <a:srgbClr val="4285F4"/>
                </a:solidFill>
                <a:latin typeface="Google Sans"/>
                <a:ea typeface="Google Sans"/>
                <a:cs typeface="Google Sans"/>
                <a:sym typeface="Google Sans"/>
              </a:rPr>
              <a:t>Administrators</a:t>
            </a:r>
            <a:r>
              <a:rPr lang="en" sz="4600" b="1">
                <a:solidFill>
                  <a:srgbClr val="434343"/>
                </a:solidFill>
                <a:latin typeface="Google Sans"/>
                <a:ea typeface="Google Sans"/>
                <a:cs typeface="Google Sans"/>
                <a:sym typeface="Google Sans"/>
              </a:rPr>
              <a:t> </a:t>
            </a:r>
            <a:endParaRPr sz="46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r>
              <a:rPr lang="en" sz="2400">
                <a:solidFill>
                  <a:srgbClr val="434343"/>
                </a:solidFill>
                <a:latin typeface="Google Sans"/>
                <a:ea typeface="Google Sans"/>
                <a:cs typeface="Google Sans"/>
                <a:sym typeface="Google Sans"/>
              </a:rPr>
              <a:t>Connecting Blackbaud SIS and Google Classroom   </a:t>
            </a:r>
            <a:endParaRPr sz="2400">
              <a:solidFill>
                <a:srgbClr val="434343"/>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4641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Google Sans"/>
                <a:ea typeface="Google Sans"/>
                <a:cs typeface="Google Sans"/>
                <a:sym typeface="Google Sans"/>
              </a:rPr>
              <a:t>Overview for Admins</a:t>
            </a:r>
            <a:endParaRPr b="1">
              <a:solidFill>
                <a:srgbClr val="434343"/>
              </a:solidFill>
              <a:latin typeface="Google Sans"/>
              <a:ea typeface="Google Sans"/>
              <a:cs typeface="Google Sans"/>
              <a:sym typeface="Google Sans"/>
            </a:endParaRPr>
          </a:p>
        </p:txBody>
      </p:sp>
      <p:sp>
        <p:nvSpPr>
          <p:cNvPr id="369" name="Google Shape;369;p53"/>
          <p:cNvSpPr txBox="1">
            <a:spLocks noGrp="1"/>
          </p:cNvSpPr>
          <p:nvPr>
            <p:ph type="body" idx="1"/>
          </p:nvPr>
        </p:nvSpPr>
        <p:spPr>
          <a:xfrm>
            <a:off x="4641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Google Sans"/>
                <a:ea typeface="Google Sans"/>
                <a:cs typeface="Google Sans"/>
                <a:sym typeface="Google Sans"/>
                <a:hlinkClick r:id="rId3" action="ppaction://hlinksldjump">
                  <a:extLst>
                    <a:ext uri="{A12FA001-AC4F-418D-AE19-62706E023703}">
                      <ahyp:hlinkClr xmlns:ahyp="http://schemas.microsoft.com/office/drawing/2018/hyperlinkcolor" val="tx"/>
                    </a:ext>
                  </a:extLst>
                </a:hlinkClick>
              </a:rPr>
              <a:t>Part I: Setup within </a:t>
            </a:r>
            <a:r>
              <a:rPr lang="en">
                <a:solidFill>
                  <a:srgbClr val="434343"/>
                </a:solidFill>
                <a:latin typeface="Google Sans"/>
                <a:ea typeface="Google Sans"/>
                <a:cs typeface="Google Sans"/>
                <a:sym typeface="Google Sans"/>
              </a:rPr>
              <a:t>Blackbaud SIS</a:t>
            </a:r>
            <a:endParaRPr lang="en-US"/>
          </a:p>
          <a:p>
            <a:pPr>
              <a:lnSpc>
                <a:spcPct val="114999"/>
              </a:lnSpc>
              <a:spcBef>
                <a:spcPts val="1600"/>
              </a:spcBef>
              <a:buClr>
                <a:srgbClr val="434343"/>
              </a:buClr>
              <a:buChar char="❏"/>
            </a:pPr>
            <a:r>
              <a:rPr lang="en">
                <a:solidFill>
                  <a:srgbClr val="595959"/>
                </a:solidFill>
                <a:ea typeface="Google Sans"/>
              </a:rPr>
              <a:t>Blackbaud SIS Setup Instructions </a:t>
            </a:r>
            <a:endParaRPr lang="en">
              <a:solidFill>
                <a:srgbClr val="434343"/>
              </a:solidFill>
              <a:ea typeface="Google Sans"/>
            </a:endParaRPr>
          </a:p>
          <a:p>
            <a:pPr marL="0" lvl="0" indent="0" algn="l" rtl="0">
              <a:lnSpc>
                <a:spcPct val="100000"/>
              </a:lnSpc>
              <a:spcBef>
                <a:spcPts val="1600"/>
              </a:spcBef>
              <a:spcAft>
                <a:spcPts val="0"/>
              </a:spcAft>
              <a:buNone/>
            </a:pPr>
            <a:r>
              <a:rPr lang="en" u="sng">
                <a:solidFill>
                  <a:srgbClr val="0097A7"/>
                </a:solidFill>
                <a:latin typeface="Google Sans"/>
                <a:ea typeface="Google Sans"/>
                <a:cs typeface="Google Sans"/>
                <a:sym typeface="Google Sans"/>
                <a:hlinkClick r:id="rId4" action="ppaction://hlinksldjump">
                  <a:extLst>
                    <a:ext uri="{A12FA001-AC4F-418D-AE19-62706E023703}">
                      <ahyp:hlinkClr xmlns:ahyp="http://schemas.microsoft.com/office/drawing/2018/hyperlinkcolor" val="tx"/>
                    </a:ext>
                  </a:extLst>
                </a:hlinkClick>
              </a:rPr>
              <a:t>Part II: Setup within Google Workspace Admin Console</a:t>
            </a:r>
            <a:endParaRPr>
              <a:solidFill>
                <a:srgbClr val="434343"/>
              </a:solidFill>
              <a:latin typeface="Google Sans"/>
              <a:ea typeface="Google Sans"/>
              <a:cs typeface="Google Sans"/>
              <a:sym typeface="Google Sans"/>
            </a:endParaRPr>
          </a:p>
          <a:p>
            <a:pPr marL="0" lvl="0" indent="0" algn="l" rtl="0">
              <a:lnSpc>
                <a:spcPct val="100000"/>
              </a:lnSpc>
              <a:spcBef>
                <a:spcPts val="0"/>
              </a:spcBef>
              <a:spcAft>
                <a:spcPts val="0"/>
              </a:spcAft>
              <a:buNone/>
            </a:pPr>
            <a:endParaRPr>
              <a:solidFill>
                <a:srgbClr val="434343"/>
              </a:solidFill>
              <a:latin typeface="Google Sans"/>
              <a:ea typeface="Google Sans"/>
              <a:cs typeface="Google Sans"/>
              <a:sym typeface="Google Sans"/>
            </a:endParaRPr>
          </a:p>
          <a:p>
            <a:pPr marL="457200" lvl="0" indent="-342900" algn="l" rtl="0">
              <a:spcBef>
                <a:spcPts val="0"/>
              </a:spcBef>
              <a:spcAft>
                <a:spcPts val="0"/>
              </a:spcAft>
              <a:buClr>
                <a:srgbClr val="434343"/>
              </a:buClr>
              <a:buSzPts val="1800"/>
              <a:buChar char="❏"/>
            </a:pPr>
            <a:r>
              <a:rPr lang="en">
                <a:solidFill>
                  <a:srgbClr val="434343"/>
                </a:solidFill>
                <a:uFill>
                  <a:noFill/>
                </a:uFill>
                <a:hlinkClick r:id="" action="ppaction://noaction">
                  <a:extLst>
                    <a:ext uri="{A12FA001-AC4F-418D-AE19-62706E023703}">
                      <ahyp:hlinkClr xmlns:ahyp="http://schemas.microsoft.com/office/drawing/2018/hyperlinkcolor" val="tx"/>
                    </a:ext>
                  </a:extLst>
                </a:hlinkClick>
              </a:rPr>
              <a:t>Connect SIS with Classroom (</a:t>
            </a:r>
            <a:r>
              <a:rPr lang="en" i="1">
                <a:solidFill>
                  <a:srgbClr val="434343"/>
                </a:solidFill>
                <a:uFill>
                  <a:noFill/>
                </a:uFill>
                <a:hlinkClick r:id="" action="ppaction://noaction">
                  <a:extLst>
                    <a:ext uri="{A12FA001-AC4F-418D-AE19-62706E023703}">
                      <ahyp:hlinkClr xmlns:ahyp="http://schemas.microsoft.com/office/drawing/2018/hyperlinkcolor" val="tx"/>
                    </a:ext>
                  </a:extLst>
                </a:hlinkClick>
              </a:rPr>
              <a:t>Set up Connection</a:t>
            </a:r>
            <a:r>
              <a:rPr lang="en">
                <a:solidFill>
                  <a:srgbClr val="434343"/>
                </a:solidFill>
                <a:uFill>
                  <a:noFill/>
                </a:uFill>
                <a:hlinkClick r:id="" action="ppaction://noaction">
                  <a:extLst>
                    <a:ext uri="{A12FA001-AC4F-418D-AE19-62706E023703}">
                      <ahyp:hlinkClr xmlns:ahyp="http://schemas.microsoft.com/office/drawing/2018/hyperlinkcolor" val="tx"/>
                    </a:ext>
                  </a:extLst>
                </a:hlinkClick>
              </a:rPr>
              <a:t>)</a:t>
            </a:r>
            <a:endParaRPr>
              <a:solidFill>
                <a:srgbClr val="434343"/>
              </a:solidFill>
              <a:hlinkClick r:id="" action="ppaction://noaction">
                <a:extLst>
                  <a:ext uri="{A12FA001-AC4F-418D-AE19-62706E023703}">
                    <ahyp:hlinkClr xmlns:ahyp="http://schemas.microsoft.com/office/drawing/2018/hyperlinkcolor" val="tx"/>
                  </a:ext>
                </a:extLst>
              </a:hlinkClick>
            </a:endParaRPr>
          </a:p>
          <a:p>
            <a:pPr marL="457200" lvl="0" indent="-342900" algn="l" rtl="0">
              <a:spcBef>
                <a:spcPts val="0"/>
              </a:spcBef>
              <a:spcAft>
                <a:spcPts val="0"/>
              </a:spcAft>
              <a:buClr>
                <a:srgbClr val="434343"/>
              </a:buClr>
              <a:buSzPts val="1800"/>
              <a:buChar char="❏"/>
            </a:pPr>
            <a:r>
              <a:rPr lang="en">
                <a:solidFill>
                  <a:srgbClr val="434343"/>
                </a:solidFill>
                <a:uFill>
                  <a:noFill/>
                </a:uFill>
                <a:hlinkClick r:id="rId5" action="ppaction://hlinksldjump">
                  <a:extLst>
                    <a:ext uri="{A12FA001-AC4F-418D-AE19-62706E023703}">
                      <ahyp:hlinkClr xmlns:ahyp="http://schemas.microsoft.com/office/drawing/2018/hyperlinkcolor" val="tx"/>
                    </a:ext>
                  </a:extLst>
                </a:hlinkClick>
              </a:rPr>
              <a:t>Assign licenses</a:t>
            </a:r>
            <a:endParaRPr>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703350" y="16737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600" b="1">
                <a:solidFill>
                  <a:srgbClr val="434343"/>
                </a:solidFill>
                <a:latin typeface="Google Sans"/>
                <a:ea typeface="Google Sans"/>
                <a:cs typeface="Google Sans"/>
                <a:sym typeface="Google Sans"/>
              </a:rPr>
              <a:t>Google Workspace Administrators </a:t>
            </a:r>
            <a:endParaRPr sz="46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r>
              <a:rPr lang="en" sz="2400">
                <a:solidFill>
                  <a:srgbClr val="434343"/>
                </a:solidFill>
                <a:latin typeface="Google Sans"/>
                <a:ea typeface="Google Sans"/>
                <a:cs typeface="Google Sans"/>
                <a:sym typeface="Google Sans"/>
              </a:rPr>
              <a:t>Part I: Setup within </a:t>
            </a:r>
            <a:r>
              <a:rPr lang="en" sz="1800">
                <a:solidFill>
                  <a:srgbClr val="434343"/>
                </a:solidFill>
                <a:latin typeface="Google Sans"/>
                <a:ea typeface="Google Sans"/>
                <a:cs typeface="Google Sans"/>
                <a:sym typeface="Google Sans"/>
              </a:rPr>
              <a:t>Blackbaud SIS</a:t>
            </a:r>
            <a:r>
              <a:rPr lang="en" sz="2400">
                <a:solidFill>
                  <a:srgbClr val="434343"/>
                </a:solidFill>
                <a:latin typeface="Google Sans"/>
                <a:ea typeface="Google Sans"/>
                <a:cs typeface="Google Sans"/>
                <a:sym typeface="Google Sans"/>
              </a:rPr>
              <a:t>   </a:t>
            </a:r>
            <a:endParaRPr sz="2400">
              <a:solidFill>
                <a:srgbClr val="434343"/>
              </a:solidFill>
              <a:latin typeface="Google Sans"/>
              <a:ea typeface="Google Sans"/>
              <a:cs typeface="Google Sans"/>
              <a:sym typeface="Googl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457200" y="323725"/>
            <a:ext cx="8414700" cy="5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rgbClr val="434343"/>
                </a:solidFill>
                <a:highlight>
                  <a:schemeClr val="lt1"/>
                </a:highlight>
                <a:latin typeface="Google Sans"/>
                <a:ea typeface="Google Sans"/>
                <a:cs typeface="Google Sans"/>
                <a:sym typeface="Google Sans"/>
              </a:rPr>
              <a:t>Blackbaud SIS Setup Instructions</a:t>
            </a:r>
            <a:endParaRPr sz="2400" b="1">
              <a:solidFill>
                <a:srgbClr val="434343"/>
              </a:solidFill>
              <a:highlight>
                <a:schemeClr val="lt1"/>
              </a:highlight>
              <a:latin typeface="Google Sans"/>
              <a:ea typeface="Google Sans"/>
              <a:cs typeface="Google Sans"/>
              <a:sym typeface="Google Sans"/>
            </a:endParaRPr>
          </a:p>
        </p:txBody>
      </p:sp>
      <p:sp>
        <p:nvSpPr>
          <p:cNvPr id="380" name="Google Shape;380;p55"/>
          <p:cNvSpPr txBox="1"/>
          <p:nvPr/>
        </p:nvSpPr>
        <p:spPr>
          <a:xfrm>
            <a:off x="544475" y="904825"/>
            <a:ext cx="7548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434343"/>
                </a:solidFill>
                <a:latin typeface="Google Sans"/>
                <a:ea typeface="Google Sans"/>
                <a:cs typeface="Google Sans"/>
                <a:sym typeface="Google Sans"/>
              </a:rPr>
              <a:t>How admins can generate and retrieve the OAuth Key, Secret, and URL from Blackbaud SIS</a:t>
            </a:r>
            <a:endParaRPr sz="1200">
              <a:solidFill>
                <a:srgbClr val="434343"/>
              </a:solidFill>
              <a:latin typeface="Google Sans"/>
              <a:ea typeface="Google Sans"/>
              <a:cs typeface="Google Sans"/>
              <a:sym typeface="Google Sans"/>
            </a:endParaRPr>
          </a:p>
        </p:txBody>
      </p:sp>
      <p:sp>
        <p:nvSpPr>
          <p:cNvPr id="5" name="Google Shape;390;p57">
            <a:extLst>
              <a:ext uri="{FF2B5EF4-FFF2-40B4-BE49-F238E27FC236}">
                <a16:creationId xmlns:a16="http://schemas.microsoft.com/office/drawing/2014/main" id="{D89BB562-B3A0-DF76-7720-D1FE4F846368}"/>
              </a:ext>
            </a:extLst>
          </p:cNvPr>
          <p:cNvSpPr txBox="1"/>
          <p:nvPr/>
        </p:nvSpPr>
        <p:spPr>
          <a:xfrm>
            <a:off x="638410" y="2086232"/>
            <a:ext cx="3099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p:txBody>
      </p:sp>
      <p:sp>
        <p:nvSpPr>
          <p:cNvPr id="7" name="Google Shape;391;p57">
            <a:extLst>
              <a:ext uri="{FF2B5EF4-FFF2-40B4-BE49-F238E27FC236}">
                <a16:creationId xmlns:a16="http://schemas.microsoft.com/office/drawing/2014/main" id="{5E4C37C3-5DA5-FDEE-F660-488243956C55}"/>
              </a:ext>
            </a:extLst>
          </p:cNvPr>
          <p:cNvSpPr txBox="1"/>
          <p:nvPr/>
        </p:nvSpPr>
        <p:spPr>
          <a:xfrm>
            <a:off x="754563" y="1371601"/>
            <a:ext cx="4092600" cy="479700"/>
          </a:xfrm>
          <a:prstGeom prst="rect">
            <a:avLst/>
          </a:prstGeom>
          <a:noFill/>
          <a:ln>
            <a:noFill/>
          </a:ln>
        </p:spPr>
        <p:txBody>
          <a:bodyPr spcFirstLastPara="1" wrap="square" lIns="91425" tIns="91425" rIns="91425" bIns="91425" anchor="t" anchorCtr="0">
            <a:noAutofit/>
          </a:bodyPr>
          <a:lstStyle/>
          <a:p>
            <a:r>
              <a:rPr lang="en" sz="1200">
                <a:solidFill>
                  <a:srgbClr val="434343"/>
                </a:solidFill>
                <a:latin typeface="Google Sans"/>
                <a:ea typeface="Google Sans"/>
                <a:sym typeface="Google Sans"/>
              </a:rPr>
              <a:t>Log into </a:t>
            </a:r>
            <a:r>
              <a:rPr lang="en" sz="1200" b="1">
                <a:solidFill>
                  <a:srgbClr val="434343"/>
                </a:solidFill>
                <a:latin typeface="Google Sans"/>
                <a:ea typeface="Google Sans"/>
                <a:sym typeface="Google Sans"/>
              </a:rPr>
              <a:t>Blackbaud Education management</a:t>
            </a:r>
            <a:r>
              <a:rPr lang="en" sz="1200">
                <a:solidFill>
                  <a:srgbClr val="434343"/>
                </a:solidFill>
                <a:latin typeface="Google Sans"/>
                <a:ea typeface="Google Sans"/>
                <a:sym typeface="Google Sans"/>
              </a:rPr>
              <a:t> and navigate to </a:t>
            </a:r>
            <a:r>
              <a:rPr lang="en" sz="1200" b="1">
                <a:solidFill>
                  <a:srgbClr val="434343"/>
                </a:solidFill>
                <a:latin typeface="Google Sans"/>
                <a:ea typeface="Google Sans"/>
                <a:sym typeface="Google Sans"/>
              </a:rPr>
              <a:t>Core</a:t>
            </a:r>
            <a:r>
              <a:rPr lang="en" sz="1200">
                <a:solidFill>
                  <a:srgbClr val="434343"/>
                </a:solidFill>
                <a:latin typeface="Google Sans"/>
                <a:ea typeface="Google Sans"/>
                <a:sym typeface="Google Sans"/>
              </a:rPr>
              <a:t>. </a:t>
            </a:r>
            <a:endParaRPr lang="en-US" sz="1200">
              <a:latin typeface="Google Sans"/>
            </a:endParaRPr>
          </a:p>
          <a:p>
            <a:pPr marL="0" lvl="0" indent="0" algn="l">
              <a:spcBef>
                <a:spcPts val="0"/>
              </a:spcBef>
              <a:spcAft>
                <a:spcPts val="0"/>
              </a:spcAft>
              <a:buNone/>
            </a:pPr>
            <a:endParaRPr lang="en" sz="1200">
              <a:solidFill>
                <a:srgbClr val="434343"/>
              </a:solidFill>
              <a:latin typeface="Google Sans"/>
              <a:ea typeface="Google Sans"/>
              <a:cs typeface="Google Sans"/>
            </a:endParaRPr>
          </a:p>
        </p:txBody>
      </p:sp>
      <p:sp>
        <p:nvSpPr>
          <p:cNvPr id="9" name="Google Shape;392;p57">
            <a:extLst>
              <a:ext uri="{FF2B5EF4-FFF2-40B4-BE49-F238E27FC236}">
                <a16:creationId xmlns:a16="http://schemas.microsoft.com/office/drawing/2014/main" id="{A94E635A-C329-CD41-AF93-641EB768A360}"/>
              </a:ext>
            </a:extLst>
          </p:cNvPr>
          <p:cNvSpPr txBox="1"/>
          <p:nvPr/>
        </p:nvSpPr>
        <p:spPr>
          <a:xfrm>
            <a:off x="754575" y="1996454"/>
            <a:ext cx="4014900" cy="411300"/>
          </a:xfrm>
          <a:prstGeom prst="rect">
            <a:avLst/>
          </a:prstGeom>
          <a:noFill/>
          <a:ln>
            <a:noFill/>
          </a:ln>
        </p:spPr>
        <p:txBody>
          <a:bodyPr spcFirstLastPara="1" wrap="square" lIns="91425" tIns="91425" rIns="91425" bIns="91425" anchor="t" anchorCtr="0">
            <a:noAutofit/>
          </a:bodyPr>
          <a:lstStyle/>
          <a:p>
            <a:r>
              <a:rPr lang="en" sz="1200">
                <a:solidFill>
                  <a:srgbClr val="434343"/>
                </a:solidFill>
                <a:latin typeface="Google Sans"/>
                <a:ea typeface="Google Sans"/>
                <a:sym typeface="Google Sans"/>
              </a:rPr>
              <a:t>Using the navigation, select </a:t>
            </a:r>
            <a:r>
              <a:rPr lang="en" sz="1200" b="1">
                <a:solidFill>
                  <a:srgbClr val="434343"/>
                </a:solidFill>
                <a:latin typeface="Google Sans"/>
                <a:ea typeface="Google Sans"/>
                <a:sym typeface="Google Sans"/>
              </a:rPr>
              <a:t>Settings</a:t>
            </a:r>
            <a:r>
              <a:rPr lang="en" sz="1200">
                <a:solidFill>
                  <a:srgbClr val="434343"/>
                </a:solidFill>
                <a:latin typeface="Google Sans"/>
                <a:ea typeface="Google Sans"/>
                <a:sym typeface="Google Sans"/>
              </a:rPr>
              <a:t>, </a:t>
            </a:r>
            <a:r>
              <a:rPr lang="en" sz="1200" b="1">
                <a:solidFill>
                  <a:srgbClr val="434343"/>
                </a:solidFill>
                <a:latin typeface="Google Sans"/>
                <a:ea typeface="Google Sans"/>
                <a:sym typeface="Google Sans"/>
              </a:rPr>
              <a:t>Integration settings</a:t>
            </a:r>
            <a:r>
              <a:rPr lang="en" sz="1200">
                <a:solidFill>
                  <a:srgbClr val="434343"/>
                </a:solidFill>
                <a:latin typeface="Google Sans"/>
                <a:ea typeface="Google Sans"/>
                <a:sym typeface="Google Sans"/>
              </a:rPr>
              <a:t>. On the page that opens, select the </a:t>
            </a:r>
            <a:r>
              <a:rPr lang="en" sz="1200" b="1" err="1">
                <a:solidFill>
                  <a:srgbClr val="434343"/>
                </a:solidFill>
                <a:latin typeface="Google Sans"/>
                <a:ea typeface="Google Sans"/>
                <a:sym typeface="Google Sans"/>
              </a:rPr>
              <a:t>OneRoster</a:t>
            </a:r>
            <a:r>
              <a:rPr lang="en" sz="1200" b="1">
                <a:solidFill>
                  <a:srgbClr val="434343"/>
                </a:solidFill>
                <a:latin typeface="Google Sans"/>
                <a:ea typeface="Google Sans"/>
                <a:sym typeface="Google Sans"/>
              </a:rPr>
              <a:t> Settings</a:t>
            </a:r>
            <a:r>
              <a:rPr lang="en" sz="1200">
                <a:solidFill>
                  <a:srgbClr val="434343"/>
                </a:solidFill>
                <a:latin typeface="Google Sans"/>
                <a:ea typeface="Google Sans"/>
                <a:sym typeface="Google Sans"/>
              </a:rPr>
              <a:t> tab.</a:t>
            </a:r>
            <a:endParaRPr lang="en-US" sz="1200">
              <a:latin typeface="Google Sans"/>
            </a:endParaRPr>
          </a:p>
          <a:p>
            <a:pPr marL="0" lvl="0" indent="0" algn="l">
              <a:spcBef>
                <a:spcPts val="0"/>
              </a:spcBef>
              <a:spcAft>
                <a:spcPts val="0"/>
              </a:spcAft>
              <a:buNone/>
            </a:pPr>
            <a:endParaRPr lang="en" sz="1200">
              <a:solidFill>
                <a:srgbClr val="434343"/>
              </a:solidFill>
              <a:latin typeface="Google Sans"/>
              <a:ea typeface="Google Sans"/>
              <a:cs typeface="Google Sans"/>
            </a:endParaRPr>
          </a:p>
        </p:txBody>
      </p:sp>
      <p:sp>
        <p:nvSpPr>
          <p:cNvPr id="11" name="Google Shape;393;p57">
            <a:extLst>
              <a:ext uri="{FF2B5EF4-FFF2-40B4-BE49-F238E27FC236}">
                <a16:creationId xmlns:a16="http://schemas.microsoft.com/office/drawing/2014/main" id="{5D4C6AB0-27E0-AC64-35E2-136F9F869F72}"/>
              </a:ext>
            </a:extLst>
          </p:cNvPr>
          <p:cNvSpPr txBox="1"/>
          <p:nvPr/>
        </p:nvSpPr>
        <p:spPr>
          <a:xfrm>
            <a:off x="745875" y="2617143"/>
            <a:ext cx="3759600" cy="665700"/>
          </a:xfrm>
          <a:prstGeom prst="rect">
            <a:avLst/>
          </a:prstGeom>
          <a:noFill/>
          <a:ln>
            <a:noFill/>
          </a:ln>
        </p:spPr>
        <p:txBody>
          <a:bodyPr spcFirstLastPara="1" wrap="square" lIns="91425" tIns="91425" rIns="91425" bIns="91425" anchor="t" anchorCtr="0">
            <a:noAutofit/>
          </a:bodyPr>
          <a:lstStyle/>
          <a:p>
            <a:r>
              <a:rPr lang="en" sz="1200">
                <a:solidFill>
                  <a:srgbClr val="434343"/>
                </a:solidFill>
                <a:latin typeface="Google Sans"/>
                <a:ea typeface="Google Sans"/>
                <a:sym typeface="Google Sans"/>
              </a:rPr>
              <a:t>Select </a:t>
            </a:r>
            <a:r>
              <a:rPr lang="en" sz="1200" b="1">
                <a:solidFill>
                  <a:srgbClr val="434343"/>
                </a:solidFill>
                <a:latin typeface="Google Sans"/>
                <a:ea typeface="Google Sans"/>
                <a:sym typeface="Google Sans"/>
              </a:rPr>
              <a:t>Add</a:t>
            </a:r>
            <a:r>
              <a:rPr lang="en" sz="1200">
                <a:solidFill>
                  <a:srgbClr val="434343"/>
                </a:solidFill>
                <a:latin typeface="Google Sans"/>
                <a:ea typeface="Google Sans"/>
                <a:sym typeface="Google Sans"/>
              </a:rPr>
              <a:t>.</a:t>
            </a:r>
            <a:endParaRPr lang="en-US" sz="1200">
              <a:latin typeface="Google Sans"/>
            </a:endParaRPr>
          </a:p>
          <a:p>
            <a:pPr marL="0" lvl="0" indent="0" algn="l">
              <a:lnSpc>
                <a:spcPct val="114999"/>
              </a:lnSpc>
              <a:spcBef>
                <a:spcPts val="0"/>
              </a:spcBef>
              <a:spcAft>
                <a:spcPts val="0"/>
              </a:spcAft>
              <a:buNone/>
            </a:pPr>
            <a:endParaRPr lang="en" sz="1200">
              <a:solidFill>
                <a:srgbClr val="434343"/>
              </a:solidFill>
              <a:latin typeface="Google Sans"/>
              <a:ea typeface="Google Sans"/>
              <a:cs typeface="Google Sans"/>
            </a:endParaRPr>
          </a:p>
        </p:txBody>
      </p:sp>
      <p:sp>
        <p:nvSpPr>
          <p:cNvPr id="13" name="Google Shape;395;p57">
            <a:extLst>
              <a:ext uri="{FF2B5EF4-FFF2-40B4-BE49-F238E27FC236}">
                <a16:creationId xmlns:a16="http://schemas.microsoft.com/office/drawing/2014/main" id="{AC1C0160-69ED-9EDD-DE8B-FC0DC0D3CB7F}"/>
              </a:ext>
            </a:extLst>
          </p:cNvPr>
          <p:cNvSpPr/>
          <p:nvPr/>
        </p:nvSpPr>
        <p:spPr>
          <a:xfrm>
            <a:off x="487425" y="1445126"/>
            <a:ext cx="254400" cy="254400"/>
          </a:xfrm>
          <a:prstGeom prst="ellipse">
            <a:avLst/>
          </a:prstGeom>
          <a:solidFill>
            <a:srgbClr val="6384EF"/>
          </a:solidFill>
          <a:ln w="9525" cap="flat" cmpd="sng">
            <a:solidFill>
              <a:srgbClr val="638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6;p57">
            <a:extLst>
              <a:ext uri="{FF2B5EF4-FFF2-40B4-BE49-F238E27FC236}">
                <a16:creationId xmlns:a16="http://schemas.microsoft.com/office/drawing/2014/main" id="{043145C2-F82B-4C88-F88B-ECD1C9ECEA86}"/>
              </a:ext>
            </a:extLst>
          </p:cNvPr>
          <p:cNvSpPr/>
          <p:nvPr/>
        </p:nvSpPr>
        <p:spPr>
          <a:xfrm>
            <a:off x="487425" y="2051592"/>
            <a:ext cx="254400" cy="254400"/>
          </a:xfrm>
          <a:prstGeom prst="ellipse">
            <a:avLst/>
          </a:prstGeom>
          <a:solidFill>
            <a:srgbClr val="6384EF"/>
          </a:solidFill>
          <a:ln w="9525" cap="flat" cmpd="sng">
            <a:solidFill>
              <a:srgbClr val="638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7;p57">
            <a:extLst>
              <a:ext uri="{FF2B5EF4-FFF2-40B4-BE49-F238E27FC236}">
                <a16:creationId xmlns:a16="http://schemas.microsoft.com/office/drawing/2014/main" id="{3D047587-D7AC-9BBD-DE9C-4596C195C9C9}"/>
              </a:ext>
            </a:extLst>
          </p:cNvPr>
          <p:cNvSpPr txBox="1"/>
          <p:nvPr/>
        </p:nvSpPr>
        <p:spPr>
          <a:xfrm>
            <a:off x="500826" y="142555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19" name="Google Shape;398;p57">
            <a:extLst>
              <a:ext uri="{FF2B5EF4-FFF2-40B4-BE49-F238E27FC236}">
                <a16:creationId xmlns:a16="http://schemas.microsoft.com/office/drawing/2014/main" id="{31B67704-F550-B928-2806-465E74FF7739}"/>
              </a:ext>
            </a:extLst>
          </p:cNvPr>
          <p:cNvSpPr txBox="1"/>
          <p:nvPr/>
        </p:nvSpPr>
        <p:spPr>
          <a:xfrm>
            <a:off x="495363" y="2027166"/>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21" name="Google Shape;399;p57">
            <a:extLst>
              <a:ext uri="{FF2B5EF4-FFF2-40B4-BE49-F238E27FC236}">
                <a16:creationId xmlns:a16="http://schemas.microsoft.com/office/drawing/2014/main" id="{C5B723E3-E8E0-EA3C-A5B1-5AB4634A4001}"/>
              </a:ext>
            </a:extLst>
          </p:cNvPr>
          <p:cNvSpPr/>
          <p:nvPr/>
        </p:nvSpPr>
        <p:spPr>
          <a:xfrm>
            <a:off x="486733" y="2624144"/>
            <a:ext cx="254400" cy="254400"/>
          </a:xfrm>
          <a:prstGeom prst="ellipse">
            <a:avLst/>
          </a:prstGeom>
          <a:solidFill>
            <a:srgbClr val="6384EF"/>
          </a:solidFill>
          <a:ln w="9525" cap="flat" cmpd="sng">
            <a:solidFill>
              <a:srgbClr val="638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0;p57">
            <a:extLst>
              <a:ext uri="{FF2B5EF4-FFF2-40B4-BE49-F238E27FC236}">
                <a16:creationId xmlns:a16="http://schemas.microsoft.com/office/drawing/2014/main" id="{3EE71A29-6AB7-7734-D92F-2A13D03F131B}"/>
              </a:ext>
            </a:extLst>
          </p:cNvPr>
          <p:cNvSpPr txBox="1"/>
          <p:nvPr/>
        </p:nvSpPr>
        <p:spPr>
          <a:xfrm>
            <a:off x="500134" y="2604568"/>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24" name="Google Shape;393;p57">
            <a:extLst>
              <a:ext uri="{FF2B5EF4-FFF2-40B4-BE49-F238E27FC236}">
                <a16:creationId xmlns:a16="http://schemas.microsoft.com/office/drawing/2014/main" id="{28760548-AB80-3234-D48D-1031F629DF1D}"/>
              </a:ext>
            </a:extLst>
          </p:cNvPr>
          <p:cNvSpPr txBox="1"/>
          <p:nvPr/>
        </p:nvSpPr>
        <p:spPr>
          <a:xfrm>
            <a:off x="739729" y="2924400"/>
            <a:ext cx="3759600" cy="665700"/>
          </a:xfrm>
          <a:prstGeom prst="rect">
            <a:avLst/>
          </a:prstGeom>
          <a:noFill/>
          <a:ln>
            <a:noFill/>
          </a:ln>
        </p:spPr>
        <p:txBody>
          <a:bodyPr spcFirstLastPara="1" wrap="square" lIns="91425" tIns="91425" rIns="91425" bIns="91425" anchor="t" anchorCtr="0">
            <a:noAutofit/>
          </a:bodyPr>
          <a:lstStyle/>
          <a:p>
            <a:r>
              <a:rPr lang="en-US" sz="1200">
                <a:latin typeface="Google Sans"/>
              </a:rPr>
              <a:t>Enter a </a:t>
            </a:r>
            <a:r>
              <a:rPr lang="en-US" sz="1200" b="1">
                <a:latin typeface="Google Sans"/>
              </a:rPr>
              <a:t>Name</a:t>
            </a:r>
            <a:r>
              <a:rPr lang="en-US" sz="1200">
                <a:latin typeface="Google Sans"/>
              </a:rPr>
              <a:t> (e.g., Google Classroom) and select </a:t>
            </a:r>
            <a:r>
              <a:rPr lang="en-US" sz="1200" b="1">
                <a:latin typeface="Google Sans"/>
              </a:rPr>
              <a:t>Google Classroom </a:t>
            </a:r>
            <a:r>
              <a:rPr lang="en-US" sz="1200">
                <a:latin typeface="Google Sans"/>
              </a:rPr>
              <a:t>as the </a:t>
            </a:r>
            <a:r>
              <a:rPr lang="en-US" sz="1200" b="1">
                <a:latin typeface="Google Sans"/>
              </a:rPr>
              <a:t>Provider</a:t>
            </a:r>
            <a:r>
              <a:rPr lang="en-US" sz="1200">
                <a:latin typeface="Google Sans"/>
              </a:rPr>
              <a:t>. </a:t>
            </a:r>
            <a:endParaRPr lang="en" sz="1200">
              <a:solidFill>
                <a:srgbClr val="434343"/>
              </a:solidFill>
              <a:latin typeface="Google Sans"/>
              <a:ea typeface="Google Sans"/>
              <a:cs typeface="Google Sans"/>
            </a:endParaRPr>
          </a:p>
        </p:txBody>
      </p:sp>
      <p:sp>
        <p:nvSpPr>
          <p:cNvPr id="25" name="Google Shape;399;p57">
            <a:extLst>
              <a:ext uri="{FF2B5EF4-FFF2-40B4-BE49-F238E27FC236}">
                <a16:creationId xmlns:a16="http://schemas.microsoft.com/office/drawing/2014/main" id="{6AEC6780-2AD9-7000-D80C-C263A615D1D5}"/>
              </a:ext>
            </a:extLst>
          </p:cNvPr>
          <p:cNvSpPr/>
          <p:nvPr/>
        </p:nvSpPr>
        <p:spPr>
          <a:xfrm>
            <a:off x="480587" y="3005143"/>
            <a:ext cx="254400" cy="254400"/>
          </a:xfrm>
          <a:prstGeom prst="ellipse">
            <a:avLst/>
          </a:prstGeom>
          <a:solidFill>
            <a:srgbClr val="6384EF"/>
          </a:solidFill>
          <a:ln w="9525" cap="flat" cmpd="sng">
            <a:solidFill>
              <a:srgbClr val="638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0;p57">
            <a:extLst>
              <a:ext uri="{FF2B5EF4-FFF2-40B4-BE49-F238E27FC236}">
                <a16:creationId xmlns:a16="http://schemas.microsoft.com/office/drawing/2014/main" id="{0A1116FC-171C-7233-F25D-54FE7784EBC5}"/>
              </a:ext>
            </a:extLst>
          </p:cNvPr>
          <p:cNvSpPr txBox="1"/>
          <p:nvPr/>
        </p:nvSpPr>
        <p:spPr>
          <a:xfrm>
            <a:off x="493988" y="2985567"/>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lang="en" sz="700">
              <a:solidFill>
                <a:srgbClr val="FFFFFF"/>
              </a:solidFill>
              <a:latin typeface="Google Sans"/>
              <a:ea typeface="Google Sans"/>
              <a:cs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27" name="Google Shape;393;p57">
            <a:extLst>
              <a:ext uri="{FF2B5EF4-FFF2-40B4-BE49-F238E27FC236}">
                <a16:creationId xmlns:a16="http://schemas.microsoft.com/office/drawing/2014/main" id="{3051D38D-E70A-BD72-F1CE-AF6023BE8217}"/>
              </a:ext>
            </a:extLst>
          </p:cNvPr>
          <p:cNvSpPr txBox="1"/>
          <p:nvPr/>
        </p:nvSpPr>
        <p:spPr>
          <a:xfrm>
            <a:off x="715148" y="3477464"/>
            <a:ext cx="3759600" cy="665700"/>
          </a:xfrm>
          <a:prstGeom prst="rect">
            <a:avLst/>
          </a:prstGeom>
          <a:noFill/>
          <a:ln>
            <a:noFill/>
          </a:ln>
        </p:spPr>
        <p:txBody>
          <a:bodyPr spcFirstLastPara="1" wrap="square" lIns="91425" tIns="91425" rIns="91425" bIns="91425" anchor="t" anchorCtr="0">
            <a:noAutofit/>
          </a:bodyPr>
          <a:lstStyle/>
          <a:p>
            <a:r>
              <a:rPr lang="en-US" sz="1200">
                <a:latin typeface="Google Sans"/>
              </a:rPr>
              <a:t>Select </a:t>
            </a:r>
            <a:r>
              <a:rPr lang="en-US" sz="1200" b="1">
                <a:latin typeface="Google Sans"/>
              </a:rPr>
              <a:t>Generate key and secret</a:t>
            </a:r>
            <a:r>
              <a:rPr lang="en-US" sz="1200">
                <a:latin typeface="Google Sans"/>
              </a:rPr>
              <a:t>. </a:t>
            </a:r>
          </a:p>
          <a:p>
            <a:endParaRPr lang="en-US" i="1"/>
          </a:p>
          <a:p>
            <a:r>
              <a:rPr lang="en-US" sz="1000" b="1" i="1">
                <a:latin typeface="Google Sans"/>
              </a:rPr>
              <a:t>Tip</a:t>
            </a:r>
            <a:r>
              <a:rPr lang="en-US" sz="1000" i="1">
                <a:latin typeface="Google Sans"/>
              </a:rPr>
              <a:t>: You can return to this page after the session has ended to obtain the key and secret.</a:t>
            </a:r>
          </a:p>
          <a:p>
            <a:endParaRPr lang="en-US">
              <a:ea typeface="Google Sans"/>
            </a:endParaRPr>
          </a:p>
        </p:txBody>
      </p:sp>
      <p:sp>
        <p:nvSpPr>
          <p:cNvPr id="28" name="Google Shape;399;p57">
            <a:extLst>
              <a:ext uri="{FF2B5EF4-FFF2-40B4-BE49-F238E27FC236}">
                <a16:creationId xmlns:a16="http://schemas.microsoft.com/office/drawing/2014/main" id="{E48BD730-7FB8-37D9-7555-97F47E22A11D}"/>
              </a:ext>
            </a:extLst>
          </p:cNvPr>
          <p:cNvSpPr/>
          <p:nvPr/>
        </p:nvSpPr>
        <p:spPr>
          <a:xfrm>
            <a:off x="456006" y="3521336"/>
            <a:ext cx="254400" cy="254400"/>
          </a:xfrm>
          <a:prstGeom prst="ellipse">
            <a:avLst/>
          </a:prstGeom>
          <a:solidFill>
            <a:srgbClr val="6384EF"/>
          </a:solidFill>
          <a:ln w="9525" cap="flat" cmpd="sng">
            <a:solidFill>
              <a:srgbClr val="638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0;p57">
            <a:extLst>
              <a:ext uri="{FF2B5EF4-FFF2-40B4-BE49-F238E27FC236}">
                <a16:creationId xmlns:a16="http://schemas.microsoft.com/office/drawing/2014/main" id="{A51AABA6-A4AC-489C-D1CB-D2CCBBA885D5}"/>
              </a:ext>
            </a:extLst>
          </p:cNvPr>
          <p:cNvSpPr txBox="1"/>
          <p:nvPr/>
        </p:nvSpPr>
        <p:spPr>
          <a:xfrm>
            <a:off x="469407" y="350176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lang="en" sz="700">
              <a:solidFill>
                <a:srgbClr val="FFFFFF"/>
              </a:solidFill>
              <a:latin typeface="Google Sans"/>
              <a:ea typeface="Google Sans"/>
              <a:cs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pic>
        <p:nvPicPr>
          <p:cNvPr id="2" name="Picture 1" descr="A screenshot of a computer&#10;&#10;AI-generated content may be incorrect.">
            <a:extLst>
              <a:ext uri="{FF2B5EF4-FFF2-40B4-BE49-F238E27FC236}">
                <a16:creationId xmlns:a16="http://schemas.microsoft.com/office/drawing/2014/main" id="{F0A7F26F-C799-EA1E-FDE6-18C87F478783}"/>
              </a:ext>
            </a:extLst>
          </p:cNvPr>
          <p:cNvPicPr>
            <a:picLocks noChangeAspect="1"/>
          </p:cNvPicPr>
          <p:nvPr/>
        </p:nvPicPr>
        <p:blipFill>
          <a:blip r:embed="rId3"/>
          <a:stretch>
            <a:fillRect/>
          </a:stretch>
        </p:blipFill>
        <p:spPr>
          <a:xfrm>
            <a:off x="4769331" y="1603887"/>
            <a:ext cx="4281807" cy="24150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6"/>
          <p:cNvSpPr txBox="1">
            <a:spLocks noGrp="1"/>
          </p:cNvSpPr>
          <p:nvPr>
            <p:ph type="title"/>
          </p:nvPr>
        </p:nvSpPr>
        <p:spPr>
          <a:xfrm>
            <a:off x="703350" y="16737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800" b="1">
                <a:solidFill>
                  <a:srgbClr val="434343"/>
                </a:solidFill>
                <a:latin typeface="Google Sans"/>
                <a:ea typeface="Google Sans"/>
                <a:cs typeface="Google Sans"/>
                <a:sym typeface="Google Sans"/>
              </a:rPr>
              <a:t>Google Workspace Administrators</a:t>
            </a:r>
            <a:endParaRPr sz="4800" b="1">
              <a:solidFill>
                <a:srgbClr val="434343"/>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r>
              <a:rPr lang="en" sz="2400">
                <a:solidFill>
                  <a:srgbClr val="434343"/>
                </a:solidFill>
                <a:latin typeface="Google Sans"/>
                <a:ea typeface="Google Sans"/>
                <a:cs typeface="Google Sans"/>
                <a:sym typeface="Google Sans"/>
              </a:rPr>
              <a:t>Part II: Setup within Google Workspace Admin Console</a:t>
            </a:r>
            <a:endParaRPr sz="2400">
              <a:solidFill>
                <a:srgbClr val="434343"/>
              </a:solidFill>
              <a:latin typeface="Google Sans"/>
              <a:ea typeface="Google Sans"/>
              <a:cs typeface="Google Sans"/>
              <a:sym typeface="Googl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7"/>
          <p:cNvSpPr txBox="1"/>
          <p:nvPr/>
        </p:nvSpPr>
        <p:spPr>
          <a:xfrm>
            <a:off x="638410" y="2627006"/>
            <a:ext cx="3099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p:txBody>
      </p:sp>
      <p:sp>
        <p:nvSpPr>
          <p:cNvPr id="391" name="Google Shape;391;p57"/>
          <p:cNvSpPr txBox="1"/>
          <p:nvPr/>
        </p:nvSpPr>
        <p:spPr>
          <a:xfrm>
            <a:off x="754563" y="1912375"/>
            <a:ext cx="40926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Google Sans"/>
                <a:ea typeface="Google Sans"/>
                <a:cs typeface="Google Sans"/>
                <a:sym typeface="Google Sans"/>
              </a:rPr>
              <a:t>Go to </a:t>
            </a:r>
            <a:r>
              <a:rPr lang="en" sz="1200" u="sng">
                <a:solidFill>
                  <a:srgbClr val="0097A7"/>
                </a:solidFill>
                <a:latin typeface="Google Sans"/>
                <a:ea typeface="Google Sans"/>
                <a:cs typeface="Google Sans"/>
                <a:sym typeface="Google Sans"/>
                <a:hlinkClick r:id="rId3">
                  <a:extLst>
                    <a:ext uri="{A12FA001-AC4F-418D-AE19-62706E023703}">
                      <ahyp:hlinkClr xmlns:ahyp="http://schemas.microsoft.com/office/drawing/2018/hyperlinkcolor" val="tx"/>
                    </a:ext>
                  </a:extLst>
                </a:hlinkClick>
              </a:rPr>
              <a:t>classroom.google.com/admin</a:t>
            </a:r>
            <a:r>
              <a:rPr lang="en" sz="1200">
                <a:solidFill>
                  <a:srgbClr val="434343"/>
                </a:solidFill>
                <a:latin typeface="Google Sans"/>
                <a:ea typeface="Google Sans"/>
                <a:cs typeface="Google Sans"/>
                <a:sym typeface="Google Sans"/>
              </a:rPr>
              <a:t>.</a:t>
            </a:r>
            <a:endParaRPr sz="1200">
              <a:solidFill>
                <a:srgbClr val="434343"/>
              </a:solidFill>
              <a:latin typeface="Google Sans"/>
              <a:ea typeface="Google Sans"/>
              <a:cs typeface="Google Sans"/>
              <a:sym typeface="Google Sans"/>
            </a:endParaRPr>
          </a:p>
        </p:txBody>
      </p:sp>
      <p:sp>
        <p:nvSpPr>
          <p:cNvPr id="392" name="Google Shape;392;p57"/>
          <p:cNvSpPr txBox="1"/>
          <p:nvPr/>
        </p:nvSpPr>
        <p:spPr>
          <a:xfrm>
            <a:off x="754575" y="2537228"/>
            <a:ext cx="40149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Google Sans"/>
                <a:ea typeface="Google Sans"/>
                <a:cs typeface="Google Sans"/>
                <a:sym typeface="Google Sans"/>
              </a:rPr>
              <a:t>Click the </a:t>
            </a:r>
            <a:r>
              <a:rPr lang="en" sz="1200" b="1">
                <a:solidFill>
                  <a:srgbClr val="434343"/>
                </a:solidFill>
                <a:latin typeface="Google Sans"/>
                <a:ea typeface="Google Sans"/>
                <a:cs typeface="Google Sans"/>
                <a:sym typeface="Google Sans"/>
              </a:rPr>
              <a:t>Connect to Google</a:t>
            </a:r>
            <a:r>
              <a:rPr lang="en" sz="1200">
                <a:solidFill>
                  <a:srgbClr val="434343"/>
                </a:solidFill>
                <a:latin typeface="Google Sans"/>
                <a:ea typeface="Google Sans"/>
                <a:cs typeface="Google Sans"/>
                <a:sym typeface="Google Sans"/>
              </a:rPr>
              <a:t> button. </a:t>
            </a:r>
            <a:endParaRPr sz="1200">
              <a:solidFill>
                <a:srgbClr val="434343"/>
              </a:solidFill>
              <a:latin typeface="Google Sans"/>
              <a:ea typeface="Google Sans"/>
              <a:cs typeface="Google Sans"/>
              <a:sym typeface="Google Sans"/>
            </a:endParaRPr>
          </a:p>
        </p:txBody>
      </p:sp>
      <p:sp>
        <p:nvSpPr>
          <p:cNvPr id="393" name="Google Shape;393;p57"/>
          <p:cNvSpPr txBox="1"/>
          <p:nvPr/>
        </p:nvSpPr>
        <p:spPr>
          <a:xfrm>
            <a:off x="745875" y="3084175"/>
            <a:ext cx="3759600" cy="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You will be prompted to enter the Host URL, Client Key, and Client secret. Visual on the next slide. </a:t>
            </a:r>
            <a:endParaRPr sz="1200">
              <a:solidFill>
                <a:srgbClr val="434343"/>
              </a:solidFill>
              <a:latin typeface="Google Sans"/>
              <a:ea typeface="Google Sans"/>
              <a:cs typeface="Google Sans"/>
              <a:sym typeface="Google Sans"/>
            </a:endParaRPr>
          </a:p>
        </p:txBody>
      </p:sp>
      <p:sp>
        <p:nvSpPr>
          <p:cNvPr id="394" name="Google Shape;394;p57"/>
          <p:cNvSpPr txBox="1">
            <a:spLocks noGrp="1"/>
          </p:cNvSpPr>
          <p:nvPr>
            <p:ph type="title"/>
          </p:nvPr>
        </p:nvSpPr>
        <p:spPr>
          <a:xfrm>
            <a:off x="457200" y="323725"/>
            <a:ext cx="8053500" cy="5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Google Workspace Admins: Connect SIS with Classroom</a:t>
            </a:r>
            <a:endParaRPr sz="2200"/>
          </a:p>
        </p:txBody>
      </p:sp>
      <p:sp>
        <p:nvSpPr>
          <p:cNvPr id="395" name="Google Shape;395;p57"/>
          <p:cNvSpPr/>
          <p:nvPr/>
        </p:nvSpPr>
        <p:spPr>
          <a:xfrm>
            <a:off x="487425" y="1985900"/>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7"/>
          <p:cNvSpPr/>
          <p:nvPr/>
        </p:nvSpPr>
        <p:spPr>
          <a:xfrm>
            <a:off x="487425" y="2592366"/>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7"/>
          <p:cNvSpPr txBox="1"/>
          <p:nvPr/>
        </p:nvSpPr>
        <p:spPr>
          <a:xfrm>
            <a:off x="500826" y="1966324"/>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1</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399" name="Google Shape;399;p57"/>
          <p:cNvSpPr/>
          <p:nvPr/>
        </p:nvSpPr>
        <p:spPr>
          <a:xfrm>
            <a:off x="486733" y="3164918"/>
            <a:ext cx="254400" cy="254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7"/>
          <p:cNvSpPr txBox="1"/>
          <p:nvPr/>
        </p:nvSpPr>
        <p:spPr>
          <a:xfrm>
            <a:off x="500134" y="3145342"/>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3</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01" name="Google Shape;401;p57"/>
          <p:cNvSpPr/>
          <p:nvPr/>
        </p:nvSpPr>
        <p:spPr>
          <a:xfrm>
            <a:off x="8146325" y="4618200"/>
            <a:ext cx="710400" cy="49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7"/>
          <p:cNvSpPr txBox="1"/>
          <p:nvPr/>
        </p:nvSpPr>
        <p:spPr>
          <a:xfrm>
            <a:off x="488875" y="977800"/>
            <a:ext cx="7657500" cy="10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Google Sans"/>
                <a:ea typeface="Google Sans"/>
                <a:cs typeface="Google Sans"/>
                <a:sym typeface="Google Sans"/>
              </a:rPr>
              <a:t>Once you have generated and retrieved the OAuth Key, Secret, and URL from your Blackbaud SIS, your Google Workspace Admin must login to Google Classroom and follow these steps: </a:t>
            </a:r>
            <a:endParaRPr sz="1200">
              <a:solidFill>
                <a:srgbClr val="434343"/>
              </a:solidFill>
              <a:latin typeface="Google Sans"/>
              <a:ea typeface="Google Sans"/>
              <a:cs typeface="Google Sans"/>
              <a:sym typeface="Google Sans"/>
            </a:endParaRPr>
          </a:p>
        </p:txBody>
      </p:sp>
      <p:pic>
        <p:nvPicPr>
          <p:cNvPr id="403" name="Google Shape;403;p57"/>
          <p:cNvPicPr preferRelativeResize="0"/>
          <p:nvPr/>
        </p:nvPicPr>
        <p:blipFill>
          <a:blip r:embed="rId4">
            <a:alphaModFix/>
          </a:blip>
          <a:stretch>
            <a:fillRect/>
          </a:stretch>
        </p:blipFill>
        <p:spPr>
          <a:xfrm>
            <a:off x="4334250" y="1687650"/>
            <a:ext cx="4667851" cy="2625650"/>
          </a:xfrm>
          <a:prstGeom prst="rect">
            <a:avLst/>
          </a:prstGeom>
          <a:noFill/>
          <a:ln w="9525" cap="flat" cmpd="sng">
            <a:solidFill>
              <a:srgbClr val="D9D9D9"/>
            </a:solidFill>
            <a:prstDash val="solid"/>
            <a:round/>
            <a:headEnd type="none" w="sm" len="sm"/>
            <a:tailEnd type="none" w="sm" len="sm"/>
          </a:ln>
        </p:spPr>
      </p:pic>
      <p:sp>
        <p:nvSpPr>
          <p:cNvPr id="4" name="Google Shape;397;p57">
            <a:extLst>
              <a:ext uri="{FF2B5EF4-FFF2-40B4-BE49-F238E27FC236}">
                <a16:creationId xmlns:a16="http://schemas.microsoft.com/office/drawing/2014/main" id="{9AC3759E-9380-3E4F-5928-0A764C90F3B5}"/>
              </a:ext>
            </a:extLst>
          </p:cNvPr>
          <p:cNvSpPr txBox="1"/>
          <p:nvPr/>
        </p:nvSpPr>
        <p:spPr>
          <a:xfrm>
            <a:off x="500826" y="2593953"/>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2</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p:nvPr/>
        </p:nvSpPr>
        <p:spPr>
          <a:xfrm>
            <a:off x="688753" y="1046400"/>
            <a:ext cx="4100206" cy="313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434343"/>
                </a:solidFill>
                <a:latin typeface="Google Sans"/>
                <a:ea typeface="Google Sans"/>
                <a:cs typeface="Google Sans"/>
                <a:sym typeface="Google Sans"/>
              </a:rPr>
              <a:t>Input the corresponding API information into Google Classroom: </a:t>
            </a: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Clr>
                <a:schemeClr val="dk1"/>
              </a:buClr>
              <a:buSzPts val="1100"/>
              <a:buFont typeface="Arial"/>
              <a:buNone/>
            </a:pPr>
            <a:endParaRPr sz="1200">
              <a:solidFill>
                <a:srgbClr val="434343"/>
              </a:solidFill>
              <a:latin typeface="Google Sans"/>
              <a:ea typeface="Google Sans"/>
              <a:cs typeface="Google Sans"/>
              <a:sym typeface="Google Sans"/>
            </a:endParaRPr>
          </a:p>
          <a:p>
            <a:pPr marL="228600" indent="-228600">
              <a:lnSpc>
                <a:spcPct val="115000"/>
              </a:lnSpc>
              <a:buClr>
                <a:srgbClr val="434343"/>
              </a:buClr>
              <a:buSzPts val="1200"/>
              <a:buFont typeface="Google Sans"/>
              <a:buChar char="●"/>
            </a:pPr>
            <a:r>
              <a:rPr lang="en" sz="1200">
                <a:solidFill>
                  <a:srgbClr val="434343"/>
                </a:solidFill>
                <a:latin typeface="Google Sans"/>
                <a:ea typeface="Google Sans"/>
                <a:cs typeface="Google Sans"/>
                <a:sym typeface="Google Sans"/>
              </a:rPr>
              <a:t>Host URL = </a:t>
            </a:r>
            <a:br>
              <a:rPr lang="en" sz="1200">
                <a:latin typeface="Google Sans"/>
                <a:ea typeface="Google Sans"/>
                <a:cs typeface="Google Sans"/>
              </a:rPr>
            </a:br>
            <a:r>
              <a:rPr lang="en" sz="1100">
                <a:solidFill>
                  <a:schemeClr val="tx1">
                    <a:lumMod val="65000"/>
                    <a:lumOff val="35000"/>
                  </a:schemeClr>
                </a:solidFill>
                <a:ea typeface="Google Sans"/>
                <a:sym typeface="Google Sans"/>
              </a:rPr>
              <a:t>https://api.sky.blackbaud.com/afe-rostr/ims/oneroster/v1p1/</a:t>
            </a:r>
            <a:endParaRPr lang="en" sz="1200" i="1">
              <a:solidFill>
                <a:schemeClr val="tx1">
                  <a:lumMod val="65000"/>
                  <a:lumOff val="35000"/>
                </a:schemeClr>
              </a:solidFill>
              <a:latin typeface="Google Sans"/>
            </a:endParaRPr>
          </a:p>
          <a:p>
            <a:pPr marL="228600" indent="-228600">
              <a:lnSpc>
                <a:spcPct val="115000"/>
              </a:lnSpc>
              <a:buClr>
                <a:srgbClr val="434343"/>
              </a:buClr>
              <a:buSzPts val="1200"/>
              <a:buFont typeface="Google Sans"/>
              <a:buChar char="●"/>
            </a:pPr>
            <a:r>
              <a:rPr lang="en" sz="1200">
                <a:solidFill>
                  <a:srgbClr val="434343"/>
                </a:solidFill>
                <a:latin typeface="Google Sans"/>
                <a:ea typeface="Google Sans"/>
                <a:cs typeface="Google Sans"/>
                <a:sym typeface="Google Sans"/>
              </a:rPr>
              <a:t>Access Key = Client key</a:t>
            </a:r>
            <a:endParaRPr sz="1200">
              <a:solidFill>
                <a:srgbClr val="434343"/>
              </a:solidFill>
              <a:latin typeface="Google Sans"/>
              <a:ea typeface="Google Sans"/>
              <a:cs typeface="Google Sans"/>
            </a:endParaRPr>
          </a:p>
          <a:p>
            <a:pPr marL="228600" indent="-228600">
              <a:lnSpc>
                <a:spcPct val="115000"/>
              </a:lnSpc>
              <a:buClr>
                <a:srgbClr val="434343"/>
              </a:buClr>
              <a:buSzPts val="1200"/>
              <a:buFont typeface="Google Sans"/>
              <a:buChar char="●"/>
            </a:pPr>
            <a:r>
              <a:rPr lang="en" sz="1200">
                <a:solidFill>
                  <a:srgbClr val="434343"/>
                </a:solidFill>
                <a:latin typeface="Google Sans"/>
                <a:ea typeface="Google Sans"/>
                <a:cs typeface="Google Sans"/>
                <a:sym typeface="Google Sans"/>
              </a:rPr>
              <a:t>Secret code = Client secret</a:t>
            </a:r>
            <a:endParaRPr sz="1200">
              <a:solidFill>
                <a:srgbClr val="434343"/>
              </a:solidFill>
              <a:latin typeface="Google Sans"/>
              <a:ea typeface="Google Sans"/>
              <a:cs typeface="Google Sans"/>
            </a:endParaRPr>
          </a:p>
          <a:p>
            <a:pPr marL="152400">
              <a:lnSpc>
                <a:spcPct val="114999"/>
              </a:lnSpc>
              <a:buClr>
                <a:srgbClr val="434343"/>
              </a:buClr>
              <a:buSzPts val="1200"/>
            </a:pPr>
            <a:endParaRPr lang="en" sz="1200">
              <a:solidFill>
                <a:srgbClr val="434343"/>
              </a:solidFill>
              <a:latin typeface="Google Sans"/>
              <a:ea typeface="Google Sans"/>
              <a:cs typeface="Google Sans"/>
            </a:endParaRPr>
          </a:p>
          <a:p>
            <a:pPr>
              <a:lnSpc>
                <a:spcPct val="115000"/>
              </a:lnSpc>
            </a:pPr>
            <a:r>
              <a:rPr lang="en-US" sz="1000" b="1" i="1">
                <a:solidFill>
                  <a:srgbClr val="434343"/>
                </a:solidFill>
                <a:latin typeface="Google Sans"/>
                <a:ea typeface="Google Sans"/>
                <a:cs typeface="Google Sans"/>
              </a:rPr>
              <a:t>Note</a:t>
            </a:r>
            <a:r>
              <a:rPr lang="en-US" sz="1000" i="1">
                <a:solidFill>
                  <a:srgbClr val="434343"/>
                </a:solidFill>
                <a:latin typeface="Google Sans"/>
                <a:ea typeface="Google Sans"/>
                <a:cs typeface="Google Sans"/>
              </a:rPr>
              <a:t>: The client key and client secret were generated as part of the instructions during </a:t>
            </a:r>
            <a:r>
              <a:rPr lang="en-US" sz="1000" i="1">
                <a:solidFill>
                  <a:srgbClr val="434343"/>
                </a:solidFill>
                <a:ea typeface="Google Sans"/>
                <a:hlinkClick r:id="rId3" action="ppaction://hlinksldjump"/>
              </a:rPr>
              <a:t>Blackbaud SIS Setup</a:t>
            </a:r>
            <a:r>
              <a:rPr lang="en-US" sz="1000">
                <a:solidFill>
                  <a:srgbClr val="434343"/>
                </a:solidFill>
                <a:ea typeface="Google Sans"/>
              </a:rPr>
              <a:t>.</a:t>
            </a: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200">
                <a:solidFill>
                  <a:srgbClr val="434343"/>
                </a:solidFill>
                <a:latin typeface="Google Sans"/>
                <a:ea typeface="Google Sans"/>
                <a:cs typeface="Google Sans"/>
                <a:sym typeface="Google Sans"/>
              </a:rPr>
              <a:t>Click </a:t>
            </a:r>
            <a:r>
              <a:rPr lang="en" sz="1200" b="1">
                <a:solidFill>
                  <a:srgbClr val="434343"/>
                </a:solidFill>
                <a:latin typeface="Google Sans"/>
                <a:ea typeface="Google Sans"/>
                <a:cs typeface="Google Sans"/>
                <a:sym typeface="Google Sans"/>
              </a:rPr>
              <a:t>Authorize</a:t>
            </a:r>
            <a:r>
              <a:rPr lang="en" sz="1200">
                <a:solidFill>
                  <a:srgbClr val="434343"/>
                </a:solidFill>
                <a:latin typeface="Google Sans"/>
                <a:ea typeface="Google Sans"/>
                <a:cs typeface="Google Sans"/>
                <a:sym typeface="Google Sans"/>
              </a:rPr>
              <a:t>.</a:t>
            </a:r>
            <a:endParaRPr sz="1200">
              <a:solidFill>
                <a:srgbClr val="4343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200">
              <a:solidFill>
                <a:srgbClr val="434343"/>
              </a:solidFill>
              <a:latin typeface="Google Sans"/>
              <a:ea typeface="Google Sans"/>
              <a:cs typeface="Google Sans"/>
              <a:sym typeface="Google Sans"/>
            </a:endParaRPr>
          </a:p>
          <a:p>
            <a:pPr marL="0" lvl="0" indent="0" algn="l" rtl="0">
              <a:spcBef>
                <a:spcPts val="0"/>
              </a:spcBef>
              <a:spcAft>
                <a:spcPts val="0"/>
              </a:spcAft>
              <a:buClr>
                <a:schemeClr val="dk1"/>
              </a:buClr>
              <a:buSzPts val="1100"/>
              <a:buFont typeface="Arial"/>
              <a:buNone/>
            </a:pPr>
            <a:r>
              <a:rPr lang="en" sz="1000" b="1" i="1">
                <a:solidFill>
                  <a:srgbClr val="434343"/>
                </a:solidFill>
                <a:latin typeface="Google Sans"/>
                <a:ea typeface="Google Sans"/>
                <a:cs typeface="Google Sans"/>
                <a:sym typeface="Google Sans"/>
              </a:rPr>
              <a:t>Tip:</a:t>
            </a:r>
            <a:r>
              <a:rPr lang="en" sz="1000" i="1">
                <a:solidFill>
                  <a:srgbClr val="434343"/>
                </a:solidFill>
                <a:latin typeface="Google Sans"/>
                <a:ea typeface="Google Sans"/>
                <a:cs typeface="Google Sans"/>
                <a:sym typeface="Google Sans"/>
              </a:rPr>
              <a:t> If you receive an error, try refreshing your Google Classroom page.</a:t>
            </a:r>
            <a:endParaRPr sz="1000">
              <a:solidFill>
                <a:srgbClr val="434343"/>
              </a:solidFill>
              <a:latin typeface="Google Sans"/>
              <a:ea typeface="Google Sans"/>
              <a:cs typeface="Google Sans"/>
            </a:endParaRPr>
          </a:p>
        </p:txBody>
      </p:sp>
      <p:sp>
        <p:nvSpPr>
          <p:cNvPr id="409" name="Google Shape;409;p58"/>
          <p:cNvSpPr/>
          <p:nvPr/>
        </p:nvSpPr>
        <p:spPr>
          <a:xfrm>
            <a:off x="427908" y="1136393"/>
            <a:ext cx="254400" cy="254400"/>
          </a:xfrm>
          <a:prstGeom prst="ellipse">
            <a:avLst/>
          </a:prstGeom>
          <a:solidFill>
            <a:srgbClr val="4285F4"/>
          </a:solid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8"/>
          <p:cNvSpPr txBox="1"/>
          <p:nvPr/>
        </p:nvSpPr>
        <p:spPr>
          <a:xfrm>
            <a:off x="436943" y="1122610"/>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4</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sp>
        <p:nvSpPr>
          <p:cNvPr id="411" name="Google Shape;411;p58"/>
          <p:cNvSpPr txBox="1">
            <a:spLocks noGrp="1"/>
          </p:cNvSpPr>
          <p:nvPr>
            <p:ph type="title"/>
          </p:nvPr>
        </p:nvSpPr>
        <p:spPr>
          <a:xfrm>
            <a:off x="457200" y="323725"/>
            <a:ext cx="8102400" cy="5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434343"/>
                </a:solidFill>
                <a:latin typeface="Google Sans"/>
                <a:ea typeface="Google Sans"/>
                <a:cs typeface="Google Sans"/>
                <a:sym typeface="Google Sans"/>
              </a:rPr>
              <a:t>Google Workspace Admins: Connect SIS with Classroom</a:t>
            </a:r>
            <a:endParaRPr sz="2400" b="1">
              <a:solidFill>
                <a:srgbClr val="434343"/>
              </a:solidFill>
              <a:latin typeface="Google Sans"/>
              <a:ea typeface="Google Sans"/>
              <a:cs typeface="Google Sans"/>
              <a:sym typeface="Google Sans"/>
            </a:endParaRPr>
          </a:p>
          <a:p>
            <a:pPr marL="0" marR="0" lvl="0" indent="0" algn="l" rtl="0">
              <a:lnSpc>
                <a:spcPct val="100000"/>
              </a:lnSpc>
              <a:spcBef>
                <a:spcPts val="0"/>
              </a:spcBef>
              <a:spcAft>
                <a:spcPts val="0"/>
              </a:spcAft>
              <a:buNone/>
            </a:pPr>
            <a:endParaRPr sz="2400" b="1">
              <a:solidFill>
                <a:srgbClr val="434343"/>
              </a:solidFill>
              <a:latin typeface="Google Sans"/>
              <a:ea typeface="Google Sans"/>
              <a:cs typeface="Google Sans"/>
              <a:sym typeface="Google Sans"/>
            </a:endParaRPr>
          </a:p>
        </p:txBody>
      </p:sp>
      <p:sp>
        <p:nvSpPr>
          <p:cNvPr id="412" name="Google Shape;412;p58"/>
          <p:cNvSpPr/>
          <p:nvPr/>
        </p:nvSpPr>
        <p:spPr>
          <a:xfrm>
            <a:off x="436797" y="3360801"/>
            <a:ext cx="254400" cy="254400"/>
          </a:xfrm>
          <a:prstGeom prst="ellipse">
            <a:avLst/>
          </a:prstGeom>
          <a:solidFill>
            <a:srgbClr val="4285F4"/>
          </a:solid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8"/>
          <p:cNvSpPr txBox="1"/>
          <p:nvPr/>
        </p:nvSpPr>
        <p:spPr>
          <a:xfrm>
            <a:off x="435627" y="3362326"/>
            <a:ext cx="3426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Google Sans"/>
                <a:ea typeface="Google Sans"/>
                <a:cs typeface="Google Sans"/>
                <a:sym typeface="Google Sans"/>
              </a:rPr>
              <a:t>5</a:t>
            </a:r>
            <a:endParaRPr sz="700">
              <a:solidFill>
                <a:srgbClr val="FFFFFF"/>
              </a:solidFill>
              <a:latin typeface="Google Sans"/>
              <a:ea typeface="Google Sans"/>
              <a:cs typeface="Google Sans"/>
              <a:sym typeface="Google Sans"/>
            </a:endParaRPr>
          </a:p>
          <a:p>
            <a:pPr marL="0" lvl="0" indent="0" algn="l" rtl="0">
              <a:spcBef>
                <a:spcPts val="0"/>
              </a:spcBef>
              <a:spcAft>
                <a:spcPts val="0"/>
              </a:spcAft>
              <a:buNone/>
            </a:pPr>
            <a:endParaRPr sz="700">
              <a:solidFill>
                <a:srgbClr val="FFFFFF"/>
              </a:solidFill>
              <a:latin typeface="Google Sans"/>
              <a:ea typeface="Google Sans"/>
              <a:cs typeface="Google Sans"/>
              <a:sym typeface="Google Sans"/>
            </a:endParaRPr>
          </a:p>
        </p:txBody>
      </p:sp>
      <p:pic>
        <p:nvPicPr>
          <p:cNvPr id="414" name="Google Shape;414;p58"/>
          <p:cNvPicPr preferRelativeResize="0"/>
          <p:nvPr/>
        </p:nvPicPr>
        <p:blipFill rotWithShape="1">
          <a:blip r:embed="rId4">
            <a:alphaModFix/>
          </a:blip>
          <a:srcRect/>
          <a:stretch/>
        </p:blipFill>
        <p:spPr>
          <a:xfrm>
            <a:off x="4887936" y="1133780"/>
            <a:ext cx="4092825" cy="2714482"/>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style Slides">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e292fea-44f3-4f8b-8f5d-cc6c4f3da3ad}" enabled="1" method="Privileged" siteId="{31fa3fc8-0d67-4b00-8f5a-3a9a69c281b8}"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24</Slides>
  <Notes>24</Notes>
  <HiddenSlides>0</HiddenSlide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Simple Light</vt:lpstr>
      <vt:lpstr>Cloudstyle Slides</vt:lpstr>
      <vt:lpstr>Simple Light</vt:lpstr>
      <vt:lpstr>PowerPoint Presentation</vt:lpstr>
      <vt:lpstr>Overview</vt:lpstr>
      <vt:lpstr>Google Workspace Administrators  Connecting Blackbaud SIS and Google Classroom   </vt:lpstr>
      <vt:lpstr>Overview for Admins</vt:lpstr>
      <vt:lpstr>Google Workspace Administrators  Part I: Setup within Blackbaud SIS   </vt:lpstr>
      <vt:lpstr>Blackbaud SIS Setup Instructions</vt:lpstr>
      <vt:lpstr>Google Workspace Administrators Part II: Setup within Google Workspace Admin Console</vt:lpstr>
      <vt:lpstr>Google Workspace Admins: Connect SIS with Classroom</vt:lpstr>
      <vt:lpstr>Google Workspace Admins: Connect SIS with Classroom </vt:lpstr>
      <vt:lpstr>Google Workspace Admins: Connect SIS with Classroom </vt:lpstr>
      <vt:lpstr>Google Workspace Admins: Assign Licenses </vt:lpstr>
      <vt:lpstr>Teacher Setup</vt:lpstr>
      <vt:lpstr>Teachers: Add a class</vt:lpstr>
      <vt:lpstr>Teachers: Import class data from SIS</vt:lpstr>
      <vt:lpstr>Teachers: Set up grading categories</vt:lpstr>
      <vt:lpstr>Teachers: Create your assignment</vt:lpstr>
      <vt:lpstr>Teachers: Export to SIS</vt:lpstr>
      <vt:lpstr>Teachers: Export assignments and grades</vt:lpstr>
      <vt:lpstr>Providing Feedback </vt:lpstr>
      <vt:lpstr>FAQ</vt:lpstr>
      <vt:lpstr>PowerPoint Presentation</vt:lpstr>
      <vt:lpstr>PowerPoint Presentation</vt:lpstr>
      <vt:lpstr>PowerPoint Presentation</vt:lpstr>
      <vt:lpstr>Thank you!  For any immediate questions, please email classroom-sis-external@google.com You can also see our FAQ (in the slides above) or visit the Help Center 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2025-07-18T11:07:49Z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Simple Light:3\Cloudstyle Slides:3\Simple Light:3</vt:lpwstr>
  </property>
  <property fmtid="{D5CDD505-2E9C-101B-9397-08002B2CF9AE}" pid="3" name="ClassificationContentMarkingFooterText">
    <vt:lpwstr>Sensitivity: Internal</vt:lpwstr>
  </property>
</Properties>
</file>